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359" r:id="rId2"/>
    <p:sldId id="450" r:id="rId3"/>
    <p:sldId id="407" r:id="rId4"/>
    <p:sldId id="265" r:id="rId5"/>
    <p:sldId id="447" r:id="rId6"/>
    <p:sldId id="451" r:id="rId7"/>
    <p:sldId id="371" r:id="rId8"/>
  </p:sldIdLst>
  <p:sldSz cx="24387175" cy="13716000"/>
  <p:notesSz cx="6858000" cy="9144000"/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1435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835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楚 小凝" initials="楚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6D5A"/>
    <a:srgbClr val="B3B2AE"/>
    <a:srgbClr val="3E3E3E"/>
    <a:srgbClr val="5B5B5B"/>
    <a:srgbClr val="FFFF66"/>
    <a:srgbClr val="FFF421"/>
    <a:srgbClr val="EADF00"/>
    <a:srgbClr val="EEEEEE"/>
    <a:srgbClr val="F2F2F2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99" autoAdjust="0"/>
    <p:restoredTop sz="92004" autoAdjust="0"/>
  </p:normalViewPr>
  <p:slideViewPr>
    <p:cSldViewPr snapToGrid="0">
      <p:cViewPr>
        <p:scale>
          <a:sx n="29" d="100"/>
          <a:sy n="29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2856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A38F43-F57F-4EF1-8613-2470CBC368D0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EBA25-FC1A-48A6-9F7D-F0FA0BB85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73D2CF-28FF-4516-9A94-D87B2FC1487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F1935D-CF1D-4556-8459-5A9B2B557EA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F1935D-CF1D-4556-8459-5A9B2B557EA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724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752600" y="1257300"/>
            <a:ext cx="5334000" cy="5334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752600" y="7086600"/>
            <a:ext cx="5334000" cy="5334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848600" y="1257300"/>
            <a:ext cx="5334000" cy="5334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3946188" y="1257300"/>
            <a:ext cx="5334000" cy="5334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3677900" cy="13716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ig_Picture_place-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7175" cy="13716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431383" y="627063"/>
            <a:ext cx="11207705" cy="112077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24387176" cy="11025051"/>
          </a:xfrm>
          <a:custGeom>
            <a:avLst/>
            <a:gdLst>
              <a:gd name="connsiteX0" fmla="*/ 0 w 24387176"/>
              <a:gd name="connsiteY0" fmla="*/ 0 h 11129554"/>
              <a:gd name="connsiteX1" fmla="*/ 24387176 w 24387176"/>
              <a:gd name="connsiteY1" fmla="*/ 0 h 11129554"/>
              <a:gd name="connsiteX2" fmla="*/ 24387176 w 24387176"/>
              <a:gd name="connsiteY2" fmla="*/ 8891450 h 11129554"/>
              <a:gd name="connsiteX3" fmla="*/ 24387176 w 24387176"/>
              <a:gd name="connsiteY3" fmla="*/ 10345738 h 11129554"/>
              <a:gd name="connsiteX4" fmla="*/ 24387176 w 24387176"/>
              <a:gd name="connsiteY4" fmla="*/ 10807338 h 11129554"/>
              <a:gd name="connsiteX5" fmla="*/ 24064960 w 24387176"/>
              <a:gd name="connsiteY5" fmla="*/ 11129554 h 11129554"/>
              <a:gd name="connsiteX6" fmla="*/ 322216 w 24387176"/>
              <a:gd name="connsiteY6" fmla="*/ 11129554 h 11129554"/>
              <a:gd name="connsiteX7" fmla="*/ 0 w 24387176"/>
              <a:gd name="connsiteY7" fmla="*/ 10807338 h 11129554"/>
              <a:gd name="connsiteX8" fmla="*/ 0 w 24387176"/>
              <a:gd name="connsiteY8" fmla="*/ 10345738 h 11129554"/>
              <a:gd name="connsiteX9" fmla="*/ 0 w 24387176"/>
              <a:gd name="connsiteY9" fmla="*/ 8891450 h 11129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87176" h="11129554">
                <a:moveTo>
                  <a:pt x="0" y="0"/>
                </a:moveTo>
                <a:lnTo>
                  <a:pt x="24387176" y="0"/>
                </a:lnTo>
                <a:lnTo>
                  <a:pt x="24387176" y="8891450"/>
                </a:lnTo>
                <a:lnTo>
                  <a:pt x="24387176" y="10345738"/>
                </a:lnTo>
                <a:lnTo>
                  <a:pt x="24387176" y="10807338"/>
                </a:lnTo>
                <a:cubicBezTo>
                  <a:pt x="24387176" y="10985293"/>
                  <a:pt x="24242914" y="11129554"/>
                  <a:pt x="24064960" y="11129554"/>
                </a:cubicBezTo>
                <a:lnTo>
                  <a:pt x="322216" y="11129554"/>
                </a:lnTo>
                <a:cubicBezTo>
                  <a:pt x="144261" y="11129554"/>
                  <a:pt x="0" y="10985293"/>
                  <a:pt x="0" y="10807338"/>
                </a:cubicBezTo>
                <a:lnTo>
                  <a:pt x="0" y="10345738"/>
                </a:lnTo>
                <a:lnTo>
                  <a:pt x="0" y="88914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651052" y="1622169"/>
            <a:ext cx="14130337" cy="46609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296900" y="0"/>
            <a:ext cx="11090275" cy="13716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102225" y="0"/>
            <a:ext cx="19284950" cy="13716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4387175" cy="74921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7175" cy="13716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2" descr="71100641e5f44ef22f620b6b4707b12">
            <a:extLst>
              <a:ext uri="{FF2B5EF4-FFF2-40B4-BE49-F238E27FC236}">
                <a16:creationId xmlns:a16="http://schemas.microsoft.com/office/drawing/2014/main" id="{D65FF7D1-C2A3-7D11-33F7-0400FE741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6540" cy="13715365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E2050E-F855-2906-BF97-9E1BD29BE2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文本框 4">
            <a:extLst>
              <a:ext uri="{FF2B5EF4-FFF2-40B4-BE49-F238E27FC236}">
                <a16:creationId xmlns:a16="http://schemas.microsoft.com/office/drawing/2014/main" id="{70BD8EE1-4490-6592-F800-B8D3A03EA128}"/>
              </a:ext>
            </a:extLst>
          </p:cNvPr>
          <p:cNvSpPr txBox="1"/>
          <p:nvPr/>
        </p:nvSpPr>
        <p:spPr>
          <a:xfrm rot="16200000">
            <a:off x="13656130" y="4314416"/>
            <a:ext cx="608821" cy="499732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altLang="zh-CN" sz="4400" dirty="0">
                <a:latin typeface="Gabriola" panose="04040605051002020D02" charset="0"/>
                <a:cs typeface="Gabriola" panose="04040605051002020D02" charset="0"/>
              </a:rPr>
              <a:t>Remember Me</a:t>
            </a:r>
          </a:p>
        </p:txBody>
      </p:sp>
      <p:sp>
        <p:nvSpPr>
          <p:cNvPr id="8" name="文本框 5">
            <a:extLst>
              <a:ext uri="{FF2B5EF4-FFF2-40B4-BE49-F238E27FC236}">
                <a16:creationId xmlns:a16="http://schemas.microsoft.com/office/drawing/2014/main" id="{65902977-FE10-40DA-8F26-CCE3D4B428F4}"/>
              </a:ext>
            </a:extLst>
          </p:cNvPr>
          <p:cNvSpPr txBox="1"/>
          <p:nvPr/>
        </p:nvSpPr>
        <p:spPr>
          <a:xfrm>
            <a:off x="11270615" y="2635885"/>
            <a:ext cx="1844675" cy="654939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5400" b="1" dirty="0">
                <a:latin typeface="流光一瞬华表千年" panose="02010600010101010101" charset="-122"/>
                <a:ea typeface="流光一瞬华表千年" panose="02010600010101010101" charset="-122"/>
              </a:rPr>
              <a:t>请你</a:t>
            </a:r>
          </a:p>
          <a:p>
            <a:pPr>
              <a:lnSpc>
                <a:spcPct val="100000"/>
              </a:lnSpc>
            </a:pPr>
            <a:r>
              <a:rPr lang="en-US" altLang="zh-CN" sz="5400" b="1" dirty="0">
                <a:latin typeface="流光一瞬华表千年" panose="02010600010101010101" charset="-122"/>
                <a:ea typeface="流光一瞬华表千年" panose="02010600010101010101" charset="-122"/>
              </a:rPr>
              <a:t>      </a:t>
            </a:r>
            <a:r>
              <a:rPr lang="zh-CN" altLang="en-US" sz="5400" b="1" dirty="0">
                <a:latin typeface="流光一瞬华表千年" panose="02010600010101010101" charset="-122"/>
                <a:ea typeface="流光一瞬华表千年" panose="02010600010101010101" charset="-122"/>
              </a:rPr>
              <a:t>记得我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0C9150-91D8-A1CC-ECE2-3FCE547E7410}"/>
              </a:ext>
            </a:extLst>
          </p:cNvPr>
          <p:cNvSpPr txBox="1"/>
          <p:nvPr/>
        </p:nvSpPr>
        <p:spPr>
          <a:xfrm>
            <a:off x="8346688" y="7076499"/>
            <a:ext cx="123667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latin typeface="Gabriola" panose="04040605051002020D02" charset="0"/>
                <a:cs typeface="Gabriola" panose="04040605051002020D02" charset="0"/>
              </a:rPr>
              <a:t>第十一组期末汇报</a:t>
            </a:r>
            <a:endParaRPr lang="en-US" altLang="zh-CN" sz="3600" dirty="0">
              <a:latin typeface="Gabriola" panose="04040605051002020D02" charset="0"/>
              <a:cs typeface="Gabriola" panose="04040605051002020D0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: 形状 68"/>
          <p:cNvSpPr/>
          <p:nvPr>
            <p:custDataLst>
              <p:tags r:id="rId1"/>
            </p:custDataLst>
          </p:nvPr>
        </p:nvSpPr>
        <p:spPr>
          <a:xfrm>
            <a:off x="-53340" y="6466840"/>
            <a:ext cx="24493855" cy="7255510"/>
          </a:xfrm>
          <a:custGeom>
            <a:avLst/>
            <a:gdLst>
              <a:gd name="connsiteX0" fmla="*/ 5845580 w 12192001"/>
              <a:gd name="connsiteY0" fmla="*/ 3455102 h 3465512"/>
              <a:gd name="connsiteX1" fmla="*/ 5868740 w 12192001"/>
              <a:gd name="connsiteY1" fmla="*/ 3462492 h 3465512"/>
              <a:gd name="connsiteX2" fmla="*/ 5875532 w 12192001"/>
              <a:gd name="connsiteY2" fmla="*/ 3465512 h 3465512"/>
              <a:gd name="connsiteX3" fmla="*/ 5801570 w 12192001"/>
              <a:gd name="connsiteY3" fmla="*/ 3465512 h 3465512"/>
              <a:gd name="connsiteX4" fmla="*/ 5812379 w 12192001"/>
              <a:gd name="connsiteY4" fmla="*/ 3459407 h 3465512"/>
              <a:gd name="connsiteX5" fmla="*/ 5845580 w 12192001"/>
              <a:gd name="connsiteY5" fmla="*/ 3455102 h 3465512"/>
              <a:gd name="connsiteX6" fmla="*/ 5727435 w 12192001"/>
              <a:gd name="connsiteY6" fmla="*/ 3450962 h 3465512"/>
              <a:gd name="connsiteX7" fmla="*/ 5741187 w 12192001"/>
              <a:gd name="connsiteY7" fmla="*/ 3456882 h 3465512"/>
              <a:gd name="connsiteX8" fmla="*/ 5756713 w 12192001"/>
              <a:gd name="connsiteY8" fmla="*/ 3465512 h 3465512"/>
              <a:gd name="connsiteX9" fmla="*/ 5752144 w 12192001"/>
              <a:gd name="connsiteY9" fmla="*/ 3465512 h 3465512"/>
              <a:gd name="connsiteX10" fmla="*/ 5737683 w 12192001"/>
              <a:gd name="connsiteY10" fmla="*/ 3463739 h 3465512"/>
              <a:gd name="connsiteX11" fmla="*/ 5722966 w 12192001"/>
              <a:gd name="connsiteY11" fmla="*/ 3461869 h 3465512"/>
              <a:gd name="connsiteX12" fmla="*/ 5717359 w 12192001"/>
              <a:gd name="connsiteY12" fmla="*/ 3454390 h 3465512"/>
              <a:gd name="connsiteX13" fmla="*/ 5727435 w 12192001"/>
              <a:gd name="connsiteY13" fmla="*/ 3450962 h 3465512"/>
              <a:gd name="connsiteX14" fmla="*/ 5608728 w 12192001"/>
              <a:gd name="connsiteY14" fmla="*/ 3414503 h 3465512"/>
              <a:gd name="connsiteX15" fmla="*/ 5606626 w 12192001"/>
              <a:gd name="connsiteY15" fmla="*/ 3421982 h 3465512"/>
              <a:gd name="connsiteX16" fmla="*/ 5596814 w 12192001"/>
              <a:gd name="connsiteY16" fmla="*/ 3415751 h 3465512"/>
              <a:gd name="connsiteX17" fmla="*/ 6041147 w 12192001"/>
              <a:gd name="connsiteY17" fmla="*/ 3387704 h 3465512"/>
              <a:gd name="connsiteX18" fmla="*/ 6051659 w 12192001"/>
              <a:gd name="connsiteY18" fmla="*/ 3394561 h 3465512"/>
              <a:gd name="connsiteX19" fmla="*/ 6044651 w 12192001"/>
              <a:gd name="connsiteY19" fmla="*/ 3400793 h 3465512"/>
              <a:gd name="connsiteX20" fmla="*/ 6034139 w 12192001"/>
              <a:gd name="connsiteY20" fmla="*/ 3394561 h 3465512"/>
              <a:gd name="connsiteX21" fmla="*/ 6440626 w 12192001"/>
              <a:gd name="connsiteY21" fmla="*/ 3338469 h 3465512"/>
              <a:gd name="connsiteX22" fmla="*/ 6447634 w 12192001"/>
              <a:gd name="connsiteY22" fmla="*/ 3349064 h 3465512"/>
              <a:gd name="connsiteX23" fmla="*/ 6436420 w 12192001"/>
              <a:gd name="connsiteY23" fmla="*/ 3355920 h 3465512"/>
              <a:gd name="connsiteX24" fmla="*/ 6429412 w 12192001"/>
              <a:gd name="connsiteY24" fmla="*/ 3345948 h 3465512"/>
              <a:gd name="connsiteX25" fmla="*/ 5458136 w 12192001"/>
              <a:gd name="connsiteY25" fmla="*/ 3210786 h 3465512"/>
              <a:gd name="connsiteX26" fmla="*/ 5474166 w 12192001"/>
              <a:gd name="connsiteY26" fmla="*/ 3213201 h 3465512"/>
              <a:gd name="connsiteX27" fmla="*/ 5493090 w 12192001"/>
              <a:gd name="connsiteY27" fmla="*/ 3233768 h 3465512"/>
              <a:gd name="connsiteX28" fmla="*/ 5463653 w 12192001"/>
              <a:gd name="connsiteY28" fmla="*/ 3240623 h 3465512"/>
              <a:gd name="connsiteX29" fmla="*/ 5446834 w 12192001"/>
              <a:gd name="connsiteY29" fmla="*/ 3220057 h 3465512"/>
              <a:gd name="connsiteX30" fmla="*/ 5458136 w 12192001"/>
              <a:gd name="connsiteY30" fmla="*/ 3210786 h 3465512"/>
              <a:gd name="connsiteX31" fmla="*/ 6056566 w 12192001"/>
              <a:gd name="connsiteY31" fmla="*/ 3208838 h 3465512"/>
              <a:gd name="connsiteX32" fmla="*/ 6121043 w 12192001"/>
              <a:gd name="connsiteY32" fmla="*/ 3241871 h 3465512"/>
              <a:gd name="connsiteX33" fmla="*/ 6107026 w 12192001"/>
              <a:gd name="connsiteY33" fmla="*/ 3246856 h 3465512"/>
              <a:gd name="connsiteX34" fmla="*/ 6049555 w 12192001"/>
              <a:gd name="connsiteY34" fmla="*/ 3227535 h 3465512"/>
              <a:gd name="connsiteX35" fmla="*/ 6041147 w 12192001"/>
              <a:gd name="connsiteY35" fmla="*/ 3215072 h 3465512"/>
              <a:gd name="connsiteX36" fmla="*/ 6056566 w 12192001"/>
              <a:gd name="connsiteY36" fmla="*/ 3208838 h 3465512"/>
              <a:gd name="connsiteX37" fmla="*/ 4767018 w 12192001"/>
              <a:gd name="connsiteY37" fmla="*/ 2844873 h 3465512"/>
              <a:gd name="connsiteX38" fmla="*/ 4742488 w 12192001"/>
              <a:gd name="connsiteY38" fmla="*/ 2861701 h 3465512"/>
              <a:gd name="connsiteX39" fmla="*/ 4749496 w 12192001"/>
              <a:gd name="connsiteY39" fmla="*/ 2884138 h 3465512"/>
              <a:gd name="connsiteX40" fmla="*/ 4846214 w 12192001"/>
              <a:gd name="connsiteY40" fmla="*/ 2916546 h 3465512"/>
              <a:gd name="connsiteX41" fmla="*/ 4899477 w 12192001"/>
              <a:gd name="connsiteY41" fmla="*/ 2927140 h 3465512"/>
              <a:gd name="connsiteX42" fmla="*/ 4922605 w 12192001"/>
              <a:gd name="connsiteY42" fmla="*/ 2910936 h 3465512"/>
              <a:gd name="connsiteX43" fmla="*/ 4916996 w 12192001"/>
              <a:gd name="connsiteY43" fmla="*/ 2885384 h 3465512"/>
              <a:gd name="connsiteX44" fmla="*/ 4865134 w 12192001"/>
              <a:gd name="connsiteY44" fmla="*/ 2861701 h 3465512"/>
              <a:gd name="connsiteX45" fmla="*/ 4810470 w 12192001"/>
              <a:gd name="connsiteY45" fmla="*/ 2846743 h 3465512"/>
              <a:gd name="connsiteX46" fmla="*/ 4767018 w 12192001"/>
              <a:gd name="connsiteY46" fmla="*/ 2844873 h 3465512"/>
              <a:gd name="connsiteX47" fmla="*/ 5113234 w 12192001"/>
              <a:gd name="connsiteY47" fmla="*/ 2808104 h 3465512"/>
              <a:gd name="connsiteX48" fmla="*/ 5106925 w 12192001"/>
              <a:gd name="connsiteY48" fmla="*/ 2814335 h 3465512"/>
              <a:gd name="connsiteX49" fmla="*/ 5132156 w 12192001"/>
              <a:gd name="connsiteY49" fmla="*/ 2822436 h 3465512"/>
              <a:gd name="connsiteX50" fmla="*/ 5126549 w 12192001"/>
              <a:gd name="connsiteY50" fmla="*/ 2811841 h 3465512"/>
              <a:gd name="connsiteX51" fmla="*/ 5113234 w 12192001"/>
              <a:gd name="connsiteY51" fmla="*/ 2808104 h 3465512"/>
              <a:gd name="connsiteX52" fmla="*/ 3910590 w 12192001"/>
              <a:gd name="connsiteY52" fmla="*/ 2722720 h 3465512"/>
              <a:gd name="connsiteX53" fmla="*/ 3972266 w 12192001"/>
              <a:gd name="connsiteY53" fmla="*/ 2743910 h 3465512"/>
              <a:gd name="connsiteX54" fmla="*/ 3976469 w 12192001"/>
              <a:gd name="connsiteY54" fmla="*/ 2754504 h 3465512"/>
              <a:gd name="connsiteX55" fmla="*/ 3970863 w 12192001"/>
              <a:gd name="connsiteY55" fmla="*/ 2768216 h 3465512"/>
              <a:gd name="connsiteX56" fmla="*/ 3918299 w 12192001"/>
              <a:gd name="connsiteY56" fmla="*/ 2758244 h 3465512"/>
              <a:gd name="connsiteX57" fmla="*/ 3910590 w 12192001"/>
              <a:gd name="connsiteY57" fmla="*/ 2722720 h 3465512"/>
              <a:gd name="connsiteX58" fmla="*/ 3905684 w 12192001"/>
              <a:gd name="connsiteY58" fmla="*/ 2716488 h 3465512"/>
              <a:gd name="connsiteX59" fmla="*/ 3907086 w 12192001"/>
              <a:gd name="connsiteY59" fmla="*/ 2717111 h 3465512"/>
              <a:gd name="connsiteX60" fmla="*/ 3910590 w 12192001"/>
              <a:gd name="connsiteY60" fmla="*/ 2722720 h 3465512"/>
              <a:gd name="connsiteX61" fmla="*/ 3902881 w 12192001"/>
              <a:gd name="connsiteY61" fmla="*/ 2719604 h 3465512"/>
              <a:gd name="connsiteX62" fmla="*/ 3905684 w 12192001"/>
              <a:gd name="connsiteY62" fmla="*/ 2716488 h 3465512"/>
              <a:gd name="connsiteX63" fmla="*/ 2801159 w 12192001"/>
              <a:gd name="connsiteY63" fmla="*/ 2707139 h 3465512"/>
              <a:gd name="connsiteX64" fmla="*/ 2847415 w 12192001"/>
              <a:gd name="connsiteY64" fmla="*/ 2707139 h 3465512"/>
              <a:gd name="connsiteX65" fmla="*/ 2869843 w 12192001"/>
              <a:gd name="connsiteY65" fmla="*/ 2707139 h 3465512"/>
              <a:gd name="connsiteX66" fmla="*/ 2892267 w 12192001"/>
              <a:gd name="connsiteY66" fmla="*/ 2707762 h 3465512"/>
              <a:gd name="connsiteX67" fmla="*/ 2937823 w 12192001"/>
              <a:gd name="connsiteY67" fmla="*/ 2709008 h 3465512"/>
              <a:gd name="connsiteX68" fmla="*/ 2984078 w 12192001"/>
              <a:gd name="connsiteY68" fmla="*/ 2712124 h 3465512"/>
              <a:gd name="connsiteX69" fmla="*/ 3009309 w 12192001"/>
              <a:gd name="connsiteY69" fmla="*/ 2715242 h 3465512"/>
              <a:gd name="connsiteX70" fmla="*/ 3033838 w 12192001"/>
              <a:gd name="connsiteY70" fmla="*/ 2731445 h 3465512"/>
              <a:gd name="connsiteX71" fmla="*/ 3012813 w 12192001"/>
              <a:gd name="connsiteY71" fmla="*/ 2737054 h 3465512"/>
              <a:gd name="connsiteX72" fmla="*/ 2992490 w 12192001"/>
              <a:gd name="connsiteY72" fmla="*/ 2741416 h 3465512"/>
              <a:gd name="connsiteX73" fmla="*/ 2951840 w 12192001"/>
              <a:gd name="connsiteY73" fmla="*/ 2741416 h 3465512"/>
              <a:gd name="connsiteX74" fmla="*/ 2801861 w 12192001"/>
              <a:gd name="connsiteY74" fmla="*/ 2730199 h 3465512"/>
              <a:gd name="connsiteX75" fmla="*/ 2792751 w 12192001"/>
              <a:gd name="connsiteY75" fmla="*/ 2722720 h 3465512"/>
              <a:gd name="connsiteX76" fmla="*/ 2801159 w 12192001"/>
              <a:gd name="connsiteY76" fmla="*/ 2707139 h 3465512"/>
              <a:gd name="connsiteX77" fmla="*/ 2168739 w 12192001"/>
              <a:gd name="connsiteY77" fmla="*/ 2673330 h 3465512"/>
              <a:gd name="connsiteX78" fmla="*/ 2164797 w 12192001"/>
              <a:gd name="connsiteY78" fmla="*/ 2688443 h 3465512"/>
              <a:gd name="connsiteX79" fmla="*/ 2154283 w 12192001"/>
              <a:gd name="connsiteY79" fmla="*/ 2690935 h 3465512"/>
              <a:gd name="connsiteX80" fmla="*/ 2143771 w 12192001"/>
              <a:gd name="connsiteY80" fmla="*/ 2692805 h 3465512"/>
              <a:gd name="connsiteX81" fmla="*/ 2122045 w 12192001"/>
              <a:gd name="connsiteY81" fmla="*/ 2690935 h 3465512"/>
              <a:gd name="connsiteX82" fmla="*/ 2135360 w 12192001"/>
              <a:gd name="connsiteY82" fmla="*/ 2679096 h 3465512"/>
              <a:gd name="connsiteX83" fmla="*/ 2156386 w 12192001"/>
              <a:gd name="connsiteY83" fmla="*/ 2674109 h 3465512"/>
              <a:gd name="connsiteX84" fmla="*/ 2168739 w 12192001"/>
              <a:gd name="connsiteY84" fmla="*/ 2673330 h 3465512"/>
              <a:gd name="connsiteX85" fmla="*/ 3109530 w 12192001"/>
              <a:gd name="connsiteY85" fmla="*/ 2551956 h 3465512"/>
              <a:gd name="connsiteX86" fmla="*/ 3159990 w 12192001"/>
              <a:gd name="connsiteY86" fmla="*/ 2556318 h 3465512"/>
              <a:gd name="connsiteX87" fmla="*/ 3184519 w 12192001"/>
              <a:gd name="connsiteY87" fmla="*/ 2561928 h 3465512"/>
              <a:gd name="connsiteX88" fmla="*/ 3209050 w 12192001"/>
              <a:gd name="connsiteY88" fmla="*/ 2572523 h 3465512"/>
              <a:gd name="connsiteX89" fmla="*/ 3241287 w 12192001"/>
              <a:gd name="connsiteY89" fmla="*/ 2581248 h 3465512"/>
              <a:gd name="connsiteX90" fmla="*/ 3333798 w 12192001"/>
              <a:gd name="connsiteY90" fmla="*/ 2575639 h 3465512"/>
              <a:gd name="connsiteX91" fmla="*/ 3356925 w 12192001"/>
              <a:gd name="connsiteY91" fmla="*/ 2578755 h 3465512"/>
              <a:gd name="connsiteX92" fmla="*/ 3380054 w 12192001"/>
              <a:gd name="connsiteY92" fmla="*/ 2583118 h 3465512"/>
              <a:gd name="connsiteX93" fmla="*/ 3426309 w 12192001"/>
              <a:gd name="connsiteY93" fmla="*/ 2591220 h 3465512"/>
              <a:gd name="connsiteX94" fmla="*/ 3449437 w 12192001"/>
              <a:gd name="connsiteY94" fmla="*/ 2594336 h 3465512"/>
              <a:gd name="connsiteX95" fmla="*/ 3473265 w 12192001"/>
              <a:gd name="connsiteY95" fmla="*/ 2598074 h 3465512"/>
              <a:gd name="connsiteX96" fmla="*/ 3520223 w 12192001"/>
              <a:gd name="connsiteY96" fmla="*/ 2607423 h 3465512"/>
              <a:gd name="connsiteX97" fmla="*/ 3544753 w 12192001"/>
              <a:gd name="connsiteY97" fmla="*/ 2638585 h 3465512"/>
              <a:gd name="connsiteX98" fmla="*/ 3544753 w 12192001"/>
              <a:gd name="connsiteY98" fmla="*/ 2654165 h 3465512"/>
              <a:gd name="connsiteX99" fmla="*/ 3537742 w 12192001"/>
              <a:gd name="connsiteY99" fmla="*/ 2663514 h 3465512"/>
              <a:gd name="connsiteX100" fmla="*/ 3480973 w 12192001"/>
              <a:gd name="connsiteY100" fmla="*/ 2666629 h 3465512"/>
              <a:gd name="connsiteX101" fmla="*/ 3426309 w 12192001"/>
              <a:gd name="connsiteY101" fmla="*/ 2659151 h 3465512"/>
              <a:gd name="connsiteX102" fmla="*/ 3371644 w 12192001"/>
              <a:gd name="connsiteY102" fmla="*/ 2652919 h 3465512"/>
              <a:gd name="connsiteX103" fmla="*/ 3344312 w 12192001"/>
              <a:gd name="connsiteY103" fmla="*/ 2653541 h 3465512"/>
              <a:gd name="connsiteX104" fmla="*/ 3316980 w 12192001"/>
              <a:gd name="connsiteY104" fmla="*/ 2659151 h 3465512"/>
              <a:gd name="connsiteX105" fmla="*/ 3295252 w 12192001"/>
              <a:gd name="connsiteY105" fmla="*/ 2652919 h 3465512"/>
              <a:gd name="connsiteX106" fmla="*/ 3251099 w 12192001"/>
              <a:gd name="connsiteY106" fmla="*/ 2646063 h 3465512"/>
              <a:gd name="connsiteX107" fmla="*/ 3200638 w 12192001"/>
              <a:gd name="connsiteY107" fmla="*/ 2651049 h 3465512"/>
              <a:gd name="connsiteX108" fmla="*/ 3175409 w 12192001"/>
              <a:gd name="connsiteY108" fmla="*/ 2651672 h 3465512"/>
              <a:gd name="connsiteX109" fmla="*/ 3150879 w 12192001"/>
              <a:gd name="connsiteY109" fmla="*/ 2652297 h 3465512"/>
              <a:gd name="connsiteX110" fmla="*/ 3101821 w 12192001"/>
              <a:gd name="connsiteY110" fmla="*/ 2651672 h 3465512"/>
              <a:gd name="connsiteX111" fmla="*/ 3053462 w 12192001"/>
              <a:gd name="connsiteY111" fmla="*/ 2651049 h 3465512"/>
              <a:gd name="connsiteX112" fmla="*/ 2927313 w 12192001"/>
              <a:gd name="connsiteY112" fmla="*/ 2657282 h 3465512"/>
              <a:gd name="connsiteX113" fmla="*/ 2846014 w 12192001"/>
              <a:gd name="connsiteY113" fmla="*/ 2650426 h 3465512"/>
              <a:gd name="connsiteX114" fmla="*/ 2825690 w 12192001"/>
              <a:gd name="connsiteY114" fmla="*/ 2647310 h 3465512"/>
              <a:gd name="connsiteX115" fmla="*/ 2754203 w 12192001"/>
              <a:gd name="connsiteY115" fmla="*/ 2642946 h 3465512"/>
              <a:gd name="connsiteX116" fmla="*/ 2744392 w 12192001"/>
              <a:gd name="connsiteY116" fmla="*/ 2644818 h 3465512"/>
              <a:gd name="connsiteX117" fmla="*/ 2735982 w 12192001"/>
              <a:gd name="connsiteY117" fmla="*/ 2652919 h 3465512"/>
              <a:gd name="connsiteX118" fmla="*/ 2700940 w 12192001"/>
              <a:gd name="connsiteY118" fmla="*/ 2677224 h 3465512"/>
              <a:gd name="connsiteX119" fmla="*/ 2648375 w 12192001"/>
              <a:gd name="connsiteY119" fmla="*/ 2660398 h 3465512"/>
              <a:gd name="connsiteX120" fmla="*/ 2619640 w 12192001"/>
              <a:gd name="connsiteY120" fmla="*/ 2664760 h 3465512"/>
              <a:gd name="connsiteX121" fmla="*/ 2580396 w 12192001"/>
              <a:gd name="connsiteY121" fmla="*/ 2682211 h 3465512"/>
              <a:gd name="connsiteX122" fmla="*/ 2515217 w 12192001"/>
              <a:gd name="connsiteY122" fmla="*/ 2682211 h 3465512"/>
              <a:gd name="connsiteX123" fmla="*/ 2482279 w 12192001"/>
              <a:gd name="connsiteY123" fmla="*/ 2681588 h 3465512"/>
              <a:gd name="connsiteX124" fmla="*/ 2449336 w 12192001"/>
              <a:gd name="connsiteY124" fmla="*/ 2680965 h 3465512"/>
              <a:gd name="connsiteX125" fmla="*/ 2428313 w 12192001"/>
              <a:gd name="connsiteY125" fmla="*/ 2667877 h 3465512"/>
              <a:gd name="connsiteX126" fmla="*/ 2386262 w 12192001"/>
              <a:gd name="connsiteY126" fmla="*/ 2648556 h 3465512"/>
              <a:gd name="connsiteX127" fmla="*/ 2352622 w 12192001"/>
              <a:gd name="connsiteY127" fmla="*/ 2653541 h 3465512"/>
              <a:gd name="connsiteX128" fmla="*/ 2350519 w 12192001"/>
              <a:gd name="connsiteY128" fmla="*/ 2647933 h 3465512"/>
              <a:gd name="connsiteX129" fmla="*/ 2349118 w 12192001"/>
              <a:gd name="connsiteY129" fmla="*/ 2649181 h 3465512"/>
              <a:gd name="connsiteX130" fmla="*/ 2330896 w 12192001"/>
              <a:gd name="connsiteY130" fmla="*/ 2681588 h 3465512"/>
              <a:gd name="connsiteX131" fmla="*/ 2285340 w 12192001"/>
              <a:gd name="connsiteY131" fmla="*/ 2685327 h 3465512"/>
              <a:gd name="connsiteX132" fmla="*/ 2238385 w 12192001"/>
              <a:gd name="connsiteY132" fmla="*/ 2680340 h 3465512"/>
              <a:gd name="connsiteX133" fmla="*/ 2218761 w 12192001"/>
              <a:gd name="connsiteY133" fmla="*/ 2659773 h 3465512"/>
              <a:gd name="connsiteX134" fmla="*/ 2175309 w 12192001"/>
              <a:gd name="connsiteY134" fmla="*/ 2634845 h 3465512"/>
              <a:gd name="connsiteX135" fmla="*/ 2157788 w 12192001"/>
              <a:gd name="connsiteY135" fmla="*/ 2614278 h 3465512"/>
              <a:gd name="connsiteX136" fmla="*/ 2172506 w 12192001"/>
              <a:gd name="connsiteY136" fmla="*/ 2597452 h 3465512"/>
              <a:gd name="connsiteX137" fmla="*/ 2360330 w 12192001"/>
              <a:gd name="connsiteY137" fmla="*/ 2582494 h 3465512"/>
              <a:gd name="connsiteX138" fmla="*/ 2410092 w 12192001"/>
              <a:gd name="connsiteY138" fmla="*/ 2584986 h 3465512"/>
              <a:gd name="connsiteX139" fmla="*/ 2459151 w 12192001"/>
              <a:gd name="connsiteY139" fmla="*/ 2586857 h 3465512"/>
              <a:gd name="connsiteX140" fmla="*/ 2555164 w 12192001"/>
              <a:gd name="connsiteY140" fmla="*/ 2592465 h 3465512"/>
              <a:gd name="connsiteX141" fmla="*/ 2588104 w 12192001"/>
              <a:gd name="connsiteY141" fmla="*/ 2593711 h 3465512"/>
              <a:gd name="connsiteX142" fmla="*/ 2621045 w 12192001"/>
              <a:gd name="connsiteY142" fmla="*/ 2594336 h 3465512"/>
              <a:gd name="connsiteX143" fmla="*/ 2685521 w 12192001"/>
              <a:gd name="connsiteY143" fmla="*/ 2589350 h 3465512"/>
              <a:gd name="connsiteX144" fmla="*/ 2719862 w 12192001"/>
              <a:gd name="connsiteY144" fmla="*/ 2582494 h 3465512"/>
              <a:gd name="connsiteX145" fmla="*/ 2753503 w 12192001"/>
              <a:gd name="connsiteY145" fmla="*/ 2577507 h 3465512"/>
              <a:gd name="connsiteX146" fmla="*/ 2822186 w 12192001"/>
              <a:gd name="connsiteY146" fmla="*/ 2591843 h 3465512"/>
              <a:gd name="connsiteX147" fmla="*/ 2831996 w 12192001"/>
              <a:gd name="connsiteY147" fmla="*/ 2591843 h 3465512"/>
              <a:gd name="connsiteX148" fmla="*/ 2848817 w 12192001"/>
              <a:gd name="connsiteY148" fmla="*/ 2584364 h 3465512"/>
              <a:gd name="connsiteX149" fmla="*/ 2865635 w 12192001"/>
              <a:gd name="connsiteY149" fmla="*/ 2580001 h 3465512"/>
              <a:gd name="connsiteX150" fmla="*/ 2899979 w 12192001"/>
              <a:gd name="connsiteY150" fmla="*/ 2578132 h 3465512"/>
              <a:gd name="connsiteX151" fmla="*/ 2934320 w 12192001"/>
              <a:gd name="connsiteY151" fmla="*/ 2580624 h 3465512"/>
              <a:gd name="connsiteX152" fmla="*/ 2969360 w 12192001"/>
              <a:gd name="connsiteY152" fmla="*/ 2583118 h 3465512"/>
              <a:gd name="connsiteX153" fmla="*/ 3023327 w 12192001"/>
              <a:gd name="connsiteY153" fmla="*/ 2580624 h 3465512"/>
              <a:gd name="connsiteX154" fmla="*/ 3076589 w 12192001"/>
              <a:gd name="connsiteY154" fmla="*/ 2558811 h 3465512"/>
              <a:gd name="connsiteX155" fmla="*/ 3109530 w 12192001"/>
              <a:gd name="connsiteY155" fmla="*/ 2551956 h 3465512"/>
              <a:gd name="connsiteX156" fmla="*/ 4280635 w 12192001"/>
              <a:gd name="connsiteY156" fmla="*/ 2537621 h 3465512"/>
              <a:gd name="connsiteX157" fmla="*/ 4268020 w 12192001"/>
              <a:gd name="connsiteY157" fmla="*/ 2545723 h 3465512"/>
              <a:gd name="connsiteX158" fmla="*/ 4272224 w 12192001"/>
              <a:gd name="connsiteY158" fmla="*/ 2568160 h 3465512"/>
              <a:gd name="connsiteX159" fmla="*/ 4417999 w 12192001"/>
              <a:gd name="connsiteY159" fmla="*/ 2598698 h 3465512"/>
              <a:gd name="connsiteX160" fmla="*/ 4429914 w 12192001"/>
              <a:gd name="connsiteY160" fmla="*/ 2591843 h 3465512"/>
              <a:gd name="connsiteX161" fmla="*/ 4423607 w 12192001"/>
              <a:gd name="connsiteY161" fmla="*/ 2578755 h 3465512"/>
              <a:gd name="connsiteX162" fmla="*/ 4413796 w 12192001"/>
              <a:gd name="connsiteY162" fmla="*/ 2570030 h 3465512"/>
              <a:gd name="connsiteX163" fmla="*/ 4378052 w 12192001"/>
              <a:gd name="connsiteY163" fmla="*/ 2559435 h 3465512"/>
              <a:gd name="connsiteX164" fmla="*/ 4327590 w 12192001"/>
              <a:gd name="connsiteY164" fmla="*/ 2545100 h 3465512"/>
              <a:gd name="connsiteX165" fmla="*/ 4280635 w 12192001"/>
              <a:gd name="connsiteY165" fmla="*/ 2537621 h 3465512"/>
              <a:gd name="connsiteX166" fmla="*/ 3692629 w 12192001"/>
              <a:gd name="connsiteY166" fmla="*/ 2509577 h 3465512"/>
              <a:gd name="connsiteX167" fmla="*/ 3684217 w 12192001"/>
              <a:gd name="connsiteY167" fmla="*/ 2514562 h 3465512"/>
              <a:gd name="connsiteX168" fmla="*/ 3691928 w 12192001"/>
              <a:gd name="connsiteY168" fmla="*/ 2518924 h 3465512"/>
              <a:gd name="connsiteX169" fmla="*/ 1796153 w 12192001"/>
              <a:gd name="connsiteY169" fmla="*/ 2391162 h 3465512"/>
              <a:gd name="connsiteX170" fmla="*/ 1797555 w 12192001"/>
              <a:gd name="connsiteY170" fmla="*/ 2394901 h 3465512"/>
              <a:gd name="connsiteX171" fmla="*/ 1794050 w 12192001"/>
              <a:gd name="connsiteY171" fmla="*/ 2394901 h 3465512"/>
              <a:gd name="connsiteX172" fmla="*/ 1790547 w 12192001"/>
              <a:gd name="connsiteY172" fmla="*/ 2394278 h 3465512"/>
              <a:gd name="connsiteX173" fmla="*/ 1796153 w 12192001"/>
              <a:gd name="connsiteY173" fmla="*/ 2391162 h 3465512"/>
              <a:gd name="connsiteX174" fmla="*/ 1746043 w 12192001"/>
              <a:gd name="connsiteY174" fmla="*/ 2386098 h 3465512"/>
              <a:gd name="connsiteX175" fmla="*/ 1790547 w 12192001"/>
              <a:gd name="connsiteY175" fmla="*/ 2393655 h 3465512"/>
              <a:gd name="connsiteX176" fmla="*/ 1711352 w 12192001"/>
              <a:gd name="connsiteY176" fmla="*/ 2416716 h 3465512"/>
              <a:gd name="connsiteX177" fmla="*/ 1695933 w 12192001"/>
              <a:gd name="connsiteY177" fmla="*/ 2404250 h 3465512"/>
              <a:gd name="connsiteX178" fmla="*/ 1703642 w 12192001"/>
              <a:gd name="connsiteY178" fmla="*/ 2394901 h 3465512"/>
              <a:gd name="connsiteX179" fmla="*/ 1746043 w 12192001"/>
              <a:gd name="connsiteY179" fmla="*/ 2386098 h 3465512"/>
              <a:gd name="connsiteX180" fmla="*/ 2420603 w 12192001"/>
              <a:gd name="connsiteY180" fmla="*/ 2303911 h 3465512"/>
              <a:gd name="connsiteX181" fmla="*/ 2389765 w 12192001"/>
              <a:gd name="connsiteY181" fmla="*/ 2316999 h 3465512"/>
              <a:gd name="connsiteX182" fmla="*/ 2392571 w 12192001"/>
              <a:gd name="connsiteY182" fmla="*/ 2331956 h 3465512"/>
              <a:gd name="connsiteX183" fmla="*/ 2431815 w 12192001"/>
              <a:gd name="connsiteY183" fmla="*/ 2339435 h 3465512"/>
              <a:gd name="connsiteX184" fmla="*/ 2431115 w 12192001"/>
              <a:gd name="connsiteY184" fmla="*/ 2312014 h 3465512"/>
              <a:gd name="connsiteX185" fmla="*/ 2420603 w 12192001"/>
              <a:gd name="connsiteY185" fmla="*/ 2303911 h 3465512"/>
              <a:gd name="connsiteX186" fmla="*/ 11828688 w 12192001"/>
              <a:gd name="connsiteY186" fmla="*/ 2025951 h 3465512"/>
              <a:gd name="connsiteX187" fmla="*/ 11893166 w 12192001"/>
              <a:gd name="connsiteY187" fmla="*/ 2060229 h 3465512"/>
              <a:gd name="connsiteX188" fmla="*/ 11897371 w 12192001"/>
              <a:gd name="connsiteY188" fmla="*/ 2075185 h 3465512"/>
              <a:gd name="connsiteX189" fmla="*/ 11886859 w 12192001"/>
              <a:gd name="connsiteY189" fmla="*/ 2082664 h 3465512"/>
              <a:gd name="connsiteX190" fmla="*/ 11813970 w 12192001"/>
              <a:gd name="connsiteY190" fmla="*/ 2047141 h 3465512"/>
              <a:gd name="connsiteX191" fmla="*/ 11816074 w 12192001"/>
              <a:gd name="connsiteY191" fmla="*/ 2034053 h 3465512"/>
              <a:gd name="connsiteX192" fmla="*/ 11828688 w 12192001"/>
              <a:gd name="connsiteY192" fmla="*/ 2025951 h 3465512"/>
              <a:gd name="connsiteX193" fmla="*/ 11438320 w 12192001"/>
              <a:gd name="connsiteY193" fmla="*/ 1948047 h 3465512"/>
              <a:gd name="connsiteX194" fmla="*/ 11468454 w 12192001"/>
              <a:gd name="connsiteY194" fmla="*/ 1949918 h 3465512"/>
              <a:gd name="connsiteX195" fmla="*/ 11626845 w 12192001"/>
              <a:gd name="connsiteY195" fmla="*/ 1992297 h 3465512"/>
              <a:gd name="connsiteX196" fmla="*/ 11640161 w 12192001"/>
              <a:gd name="connsiteY196" fmla="*/ 1999153 h 3465512"/>
              <a:gd name="connsiteX197" fmla="*/ 11655581 w 12192001"/>
              <a:gd name="connsiteY197" fmla="*/ 2022834 h 3465512"/>
              <a:gd name="connsiteX198" fmla="*/ 11631750 w 12192001"/>
              <a:gd name="connsiteY198" fmla="*/ 2035299 h 3465512"/>
              <a:gd name="connsiteX199" fmla="*/ 11557463 w 12192001"/>
              <a:gd name="connsiteY199" fmla="*/ 2019718 h 3465512"/>
              <a:gd name="connsiteX200" fmla="*/ 11558162 w 12192001"/>
              <a:gd name="connsiteY200" fmla="*/ 2017225 h 3465512"/>
              <a:gd name="connsiteX201" fmla="*/ 11455139 w 12192001"/>
              <a:gd name="connsiteY201" fmla="*/ 1995412 h 3465512"/>
              <a:gd name="connsiteX202" fmla="*/ 11430610 w 12192001"/>
              <a:gd name="connsiteY202" fmla="*/ 1979831 h 3465512"/>
              <a:gd name="connsiteX203" fmla="*/ 11424303 w 12192001"/>
              <a:gd name="connsiteY203" fmla="*/ 1953033 h 3465512"/>
              <a:gd name="connsiteX204" fmla="*/ 11438320 w 12192001"/>
              <a:gd name="connsiteY204" fmla="*/ 1948047 h 3465512"/>
              <a:gd name="connsiteX205" fmla="*/ 10645669 w 12192001"/>
              <a:gd name="connsiteY205" fmla="*/ 1838359 h 3465512"/>
              <a:gd name="connsiteX206" fmla="*/ 10660387 w 12192001"/>
              <a:gd name="connsiteY206" fmla="*/ 1838982 h 3465512"/>
              <a:gd name="connsiteX207" fmla="*/ 10663190 w 12192001"/>
              <a:gd name="connsiteY207" fmla="*/ 1852070 h 3465512"/>
              <a:gd name="connsiteX208" fmla="*/ 10650574 w 12192001"/>
              <a:gd name="connsiteY208" fmla="*/ 1857679 h 3465512"/>
              <a:gd name="connsiteX209" fmla="*/ 10640062 w 12192001"/>
              <a:gd name="connsiteY209" fmla="*/ 1848954 h 3465512"/>
              <a:gd name="connsiteX210" fmla="*/ 10645669 w 12192001"/>
              <a:gd name="connsiteY210" fmla="*/ 1838359 h 3465512"/>
              <a:gd name="connsiteX211" fmla="*/ 11909286 w 12192001"/>
              <a:gd name="connsiteY211" fmla="*/ 1825893 h 3465512"/>
              <a:gd name="connsiteX212" fmla="*/ 11931010 w 12192001"/>
              <a:gd name="connsiteY212" fmla="*/ 1827139 h 3465512"/>
              <a:gd name="connsiteX213" fmla="*/ 11935918 w 12192001"/>
              <a:gd name="connsiteY213" fmla="*/ 1848330 h 3465512"/>
              <a:gd name="connsiteX214" fmla="*/ 11924002 w 12192001"/>
              <a:gd name="connsiteY214" fmla="*/ 1853315 h 3465512"/>
              <a:gd name="connsiteX215" fmla="*/ 11909286 w 12192001"/>
              <a:gd name="connsiteY215" fmla="*/ 1825893 h 3465512"/>
              <a:gd name="connsiteX216" fmla="*/ 11907884 w 12192001"/>
              <a:gd name="connsiteY216" fmla="*/ 1824023 h 3465512"/>
              <a:gd name="connsiteX217" fmla="*/ 11909284 w 12192001"/>
              <a:gd name="connsiteY217" fmla="*/ 1824023 h 3465512"/>
              <a:gd name="connsiteX218" fmla="*/ 11909284 w 12192001"/>
              <a:gd name="connsiteY218" fmla="*/ 1825893 h 3465512"/>
              <a:gd name="connsiteX219" fmla="*/ 11905780 w 12192001"/>
              <a:gd name="connsiteY219" fmla="*/ 1827764 h 3465512"/>
              <a:gd name="connsiteX220" fmla="*/ 11907884 w 12192001"/>
              <a:gd name="connsiteY220" fmla="*/ 1824023 h 3465512"/>
              <a:gd name="connsiteX221" fmla="*/ 10241984 w 12192001"/>
              <a:gd name="connsiteY221" fmla="*/ 1779150 h 3465512"/>
              <a:gd name="connsiteX222" fmla="*/ 10242685 w 12192001"/>
              <a:gd name="connsiteY222" fmla="*/ 1789123 h 3465512"/>
              <a:gd name="connsiteX223" fmla="*/ 10230770 w 12192001"/>
              <a:gd name="connsiteY223" fmla="*/ 1779774 h 3465512"/>
              <a:gd name="connsiteX224" fmla="*/ 10241984 w 12192001"/>
              <a:gd name="connsiteY224" fmla="*/ 1779150 h 3465512"/>
              <a:gd name="connsiteX225" fmla="*/ 9872642 w 12192001"/>
              <a:gd name="connsiteY225" fmla="*/ 1374054 h 3465512"/>
              <a:gd name="connsiteX226" fmla="*/ 9978469 w 12192001"/>
              <a:gd name="connsiteY226" fmla="*/ 1387142 h 3465512"/>
              <a:gd name="connsiteX227" fmla="*/ 10218858 w 12192001"/>
              <a:gd name="connsiteY227" fmla="*/ 1426405 h 3465512"/>
              <a:gd name="connsiteX228" fmla="*/ 10457844 w 12192001"/>
              <a:gd name="connsiteY228" fmla="*/ 1470652 h 3465512"/>
              <a:gd name="connsiteX229" fmla="*/ 10563671 w 12192001"/>
              <a:gd name="connsiteY229" fmla="*/ 1483740 h 3465512"/>
              <a:gd name="connsiteX230" fmla="*/ 10628850 w 12192001"/>
              <a:gd name="connsiteY230" fmla="*/ 1486234 h 3465512"/>
              <a:gd name="connsiteX231" fmla="*/ 10693326 w 12192001"/>
              <a:gd name="connsiteY231" fmla="*/ 1493089 h 3465512"/>
              <a:gd name="connsiteX232" fmla="*/ 10818776 w 12192001"/>
              <a:gd name="connsiteY232" fmla="*/ 1519266 h 3465512"/>
              <a:gd name="connsiteX233" fmla="*/ 10908484 w 12192001"/>
              <a:gd name="connsiteY233" fmla="*/ 1534847 h 3465512"/>
              <a:gd name="connsiteX234" fmla="*/ 11224565 w 12192001"/>
              <a:gd name="connsiteY234" fmla="*/ 1576603 h 3465512"/>
              <a:gd name="connsiteX235" fmla="*/ 11336699 w 12192001"/>
              <a:gd name="connsiteY235" fmla="*/ 1594676 h 3465512"/>
              <a:gd name="connsiteX236" fmla="*/ 11448132 w 12192001"/>
              <a:gd name="connsiteY236" fmla="*/ 1615865 h 3465512"/>
              <a:gd name="connsiteX237" fmla="*/ 11668896 w 12192001"/>
              <a:gd name="connsiteY237" fmla="*/ 1666971 h 3465512"/>
              <a:gd name="connsiteX238" fmla="*/ 11743887 w 12192001"/>
              <a:gd name="connsiteY238" fmla="*/ 1670710 h 3465512"/>
              <a:gd name="connsiteX239" fmla="*/ 11906481 w 12192001"/>
              <a:gd name="connsiteY239" fmla="*/ 1697509 h 3465512"/>
              <a:gd name="connsiteX240" fmla="*/ 12015813 w 12192001"/>
              <a:gd name="connsiteY240" fmla="*/ 1743004 h 3465512"/>
              <a:gd name="connsiteX241" fmla="*/ 12026326 w 12192001"/>
              <a:gd name="connsiteY241" fmla="*/ 1754223 h 3465512"/>
              <a:gd name="connsiteX242" fmla="*/ 12002498 w 12192001"/>
              <a:gd name="connsiteY242" fmla="*/ 1769804 h 3465512"/>
              <a:gd name="connsiteX243" fmla="*/ 11956943 w 12192001"/>
              <a:gd name="connsiteY243" fmla="*/ 1768556 h 3465512"/>
              <a:gd name="connsiteX244" fmla="*/ 11923302 w 12192001"/>
              <a:gd name="connsiteY244" fmla="*/ 1797848 h 3465512"/>
              <a:gd name="connsiteX245" fmla="*/ 11908585 w 12192001"/>
              <a:gd name="connsiteY245" fmla="*/ 1823401 h 3465512"/>
              <a:gd name="connsiteX246" fmla="*/ 11860227 w 12192001"/>
              <a:gd name="connsiteY246" fmla="*/ 1795355 h 3465512"/>
              <a:gd name="connsiteX247" fmla="*/ 11806263 w 12192001"/>
              <a:gd name="connsiteY247" fmla="*/ 1746121 h 3465512"/>
              <a:gd name="connsiteX248" fmla="*/ 11549753 w 12192001"/>
              <a:gd name="connsiteY248" fmla="*/ 1718698 h 3465512"/>
              <a:gd name="connsiteX249" fmla="*/ 11460748 w 12192001"/>
              <a:gd name="connsiteY249" fmla="*/ 1704364 h 3465512"/>
              <a:gd name="connsiteX250" fmla="*/ 11363329 w 12192001"/>
              <a:gd name="connsiteY250" fmla="*/ 1664479 h 3465512"/>
              <a:gd name="connsiteX251" fmla="*/ 11247690 w 12192001"/>
              <a:gd name="connsiteY251" fmla="*/ 1629577 h 3465512"/>
              <a:gd name="connsiteX252" fmla="*/ 11202838 w 12192001"/>
              <a:gd name="connsiteY252" fmla="*/ 1635809 h 3465512"/>
              <a:gd name="connsiteX253" fmla="*/ 11106122 w 12192001"/>
              <a:gd name="connsiteY253" fmla="*/ 1629577 h 3465512"/>
              <a:gd name="connsiteX254" fmla="*/ 11031833 w 12192001"/>
              <a:gd name="connsiteY254" fmla="*/ 1623967 h 3465512"/>
              <a:gd name="connsiteX255" fmla="*/ 10912691 w 12192001"/>
              <a:gd name="connsiteY255" fmla="*/ 1631446 h 3465512"/>
              <a:gd name="connsiteX256" fmla="*/ 10674405 w 12192001"/>
              <a:gd name="connsiteY256" fmla="*/ 1585329 h 3465512"/>
              <a:gd name="connsiteX257" fmla="*/ 10599413 w 12192001"/>
              <a:gd name="connsiteY257" fmla="*/ 1573485 h 3465512"/>
              <a:gd name="connsiteX258" fmla="*/ 10524423 w 12192001"/>
              <a:gd name="connsiteY258" fmla="*/ 1559152 h 3465512"/>
              <a:gd name="connsiteX259" fmla="*/ 10345010 w 12192001"/>
              <a:gd name="connsiteY259" fmla="*/ 1526120 h 3465512"/>
              <a:gd name="connsiteX260" fmla="*/ 10165594 w 12192001"/>
              <a:gd name="connsiteY260" fmla="*/ 1491843 h 3465512"/>
              <a:gd name="connsiteX261" fmla="*/ 9868436 w 12192001"/>
              <a:gd name="connsiteY261" fmla="*/ 1426405 h 3465512"/>
              <a:gd name="connsiteX262" fmla="*/ 9855121 w 12192001"/>
              <a:gd name="connsiteY262" fmla="*/ 1419548 h 3465512"/>
              <a:gd name="connsiteX263" fmla="*/ 9848815 w 12192001"/>
              <a:gd name="connsiteY263" fmla="*/ 1392750 h 3465512"/>
              <a:gd name="connsiteX264" fmla="*/ 9872642 w 12192001"/>
              <a:gd name="connsiteY264" fmla="*/ 1374054 h 3465512"/>
              <a:gd name="connsiteX265" fmla="*/ 8743587 w 12192001"/>
              <a:gd name="connsiteY265" fmla="*/ 1107933 h 3465512"/>
              <a:gd name="connsiteX266" fmla="*/ 8848713 w 12192001"/>
              <a:gd name="connsiteY266" fmla="*/ 1121645 h 3465512"/>
              <a:gd name="connsiteX267" fmla="*/ 9050557 w 12192001"/>
              <a:gd name="connsiteY267" fmla="*/ 1180228 h 3465512"/>
              <a:gd name="connsiteX268" fmla="*/ 9050557 w 12192001"/>
              <a:gd name="connsiteY268" fmla="*/ 1179606 h 3465512"/>
              <a:gd name="connsiteX269" fmla="*/ 9166195 w 12192001"/>
              <a:gd name="connsiteY269" fmla="*/ 1212013 h 3465512"/>
              <a:gd name="connsiteX270" fmla="*/ 9268517 w 12192001"/>
              <a:gd name="connsiteY270" fmla="*/ 1236319 h 3465512"/>
              <a:gd name="connsiteX271" fmla="*/ 9309867 w 12192001"/>
              <a:gd name="connsiteY271" fmla="*/ 1251901 h 3465512"/>
              <a:gd name="connsiteX272" fmla="*/ 9318278 w 12192001"/>
              <a:gd name="connsiteY272" fmla="*/ 1264364 h 3465512"/>
              <a:gd name="connsiteX273" fmla="*/ 9296552 w 12192001"/>
              <a:gd name="connsiteY273" fmla="*/ 1278077 h 3465512"/>
              <a:gd name="connsiteX274" fmla="*/ 8958044 w 12192001"/>
              <a:gd name="connsiteY274" fmla="*/ 1206403 h 3465512"/>
              <a:gd name="connsiteX275" fmla="*/ 8780733 w 12192001"/>
              <a:gd name="connsiteY275" fmla="*/ 1169634 h 3465512"/>
              <a:gd name="connsiteX276" fmla="*/ 8723263 w 12192001"/>
              <a:gd name="connsiteY276" fmla="*/ 1152184 h 3465512"/>
              <a:gd name="connsiteX277" fmla="*/ 8704340 w 12192001"/>
              <a:gd name="connsiteY277" fmla="*/ 1131616 h 3465512"/>
              <a:gd name="connsiteX278" fmla="*/ 8743587 w 12192001"/>
              <a:gd name="connsiteY278" fmla="*/ 1107933 h 3465512"/>
              <a:gd name="connsiteX279" fmla="*/ 7895570 w 12192001"/>
              <a:gd name="connsiteY279" fmla="*/ 918473 h 3465512"/>
              <a:gd name="connsiteX280" fmla="*/ 7900476 w 12192001"/>
              <a:gd name="connsiteY280" fmla="*/ 922213 h 3465512"/>
              <a:gd name="connsiteX281" fmla="*/ 7897673 w 12192001"/>
              <a:gd name="connsiteY281" fmla="*/ 922836 h 3465512"/>
              <a:gd name="connsiteX282" fmla="*/ 7888562 w 12192001"/>
              <a:gd name="connsiteY282" fmla="*/ 921590 h 3465512"/>
              <a:gd name="connsiteX283" fmla="*/ 7929386 w 12192001"/>
              <a:gd name="connsiteY283" fmla="*/ 918239 h 3465512"/>
              <a:gd name="connsiteX284" fmla="*/ 7957245 w 12192001"/>
              <a:gd name="connsiteY284" fmla="*/ 922835 h 3465512"/>
              <a:gd name="connsiteX285" fmla="*/ 8096711 w 12192001"/>
              <a:gd name="connsiteY285" fmla="*/ 969578 h 3465512"/>
              <a:gd name="connsiteX286" fmla="*/ 8119840 w 12192001"/>
              <a:gd name="connsiteY286" fmla="*/ 984535 h 3465512"/>
              <a:gd name="connsiteX287" fmla="*/ 7975467 w 12192001"/>
              <a:gd name="connsiteY287" fmla="*/ 952749 h 3465512"/>
              <a:gd name="connsiteX288" fmla="*/ 7900476 w 12192001"/>
              <a:gd name="connsiteY288" fmla="*/ 921590 h 3465512"/>
              <a:gd name="connsiteX289" fmla="*/ 7929386 w 12192001"/>
              <a:gd name="connsiteY289" fmla="*/ 918239 h 3465512"/>
              <a:gd name="connsiteX290" fmla="*/ 7245192 w 12192001"/>
              <a:gd name="connsiteY290" fmla="*/ 748330 h 3465512"/>
              <a:gd name="connsiteX291" fmla="*/ 7573184 w 12192001"/>
              <a:gd name="connsiteY291" fmla="*/ 811279 h 3465512"/>
              <a:gd name="connsiteX292" fmla="*/ 7753301 w 12192001"/>
              <a:gd name="connsiteY292" fmla="*/ 881704 h 3465512"/>
              <a:gd name="connsiteX293" fmla="*/ 7888562 w 12192001"/>
              <a:gd name="connsiteY293" fmla="*/ 920965 h 3465512"/>
              <a:gd name="connsiteX294" fmla="*/ 7834598 w 12192001"/>
              <a:gd name="connsiteY294" fmla="*/ 931560 h 3465512"/>
              <a:gd name="connsiteX295" fmla="*/ 7642567 w 12192001"/>
              <a:gd name="connsiteY295" fmla="*/ 887312 h 3465512"/>
              <a:gd name="connsiteX296" fmla="*/ 7348215 w 12192001"/>
              <a:gd name="connsiteY296" fmla="*/ 814394 h 3465512"/>
              <a:gd name="connsiteX297" fmla="*/ 7234678 w 12192001"/>
              <a:gd name="connsiteY297" fmla="*/ 773884 h 3465512"/>
              <a:gd name="connsiteX298" fmla="*/ 7230472 w 12192001"/>
              <a:gd name="connsiteY298" fmla="*/ 753941 h 3465512"/>
              <a:gd name="connsiteX299" fmla="*/ 7245192 w 12192001"/>
              <a:gd name="connsiteY299" fmla="*/ 748330 h 3465512"/>
              <a:gd name="connsiteX300" fmla="*/ 6824688 w 12192001"/>
              <a:gd name="connsiteY300" fmla="*/ 631163 h 3465512"/>
              <a:gd name="connsiteX301" fmla="*/ 6906686 w 12192001"/>
              <a:gd name="connsiteY301" fmla="*/ 651106 h 3465512"/>
              <a:gd name="connsiteX302" fmla="*/ 6980975 w 12192001"/>
              <a:gd name="connsiteY302" fmla="*/ 687254 h 3465512"/>
              <a:gd name="connsiteX303" fmla="*/ 6987983 w 12192001"/>
              <a:gd name="connsiteY303" fmla="*/ 699718 h 3465512"/>
              <a:gd name="connsiteX304" fmla="*/ 6965556 w 12192001"/>
              <a:gd name="connsiteY304" fmla="*/ 709067 h 3465512"/>
              <a:gd name="connsiteX305" fmla="*/ 6928410 w 12192001"/>
              <a:gd name="connsiteY305" fmla="*/ 700965 h 3465512"/>
              <a:gd name="connsiteX306" fmla="*/ 6890566 w 12192001"/>
              <a:gd name="connsiteY306" fmla="*/ 692240 h 3465512"/>
              <a:gd name="connsiteX307" fmla="*/ 6821183 w 12192001"/>
              <a:gd name="connsiteY307" fmla="*/ 662325 h 3465512"/>
              <a:gd name="connsiteX308" fmla="*/ 6812072 w 12192001"/>
              <a:gd name="connsiteY308" fmla="*/ 651106 h 3465512"/>
              <a:gd name="connsiteX309" fmla="*/ 6810671 w 12192001"/>
              <a:gd name="connsiteY309" fmla="*/ 638642 h 3465512"/>
              <a:gd name="connsiteX310" fmla="*/ 6824688 w 12192001"/>
              <a:gd name="connsiteY310" fmla="*/ 631163 h 3465512"/>
              <a:gd name="connsiteX311" fmla="*/ 6430112 w 12192001"/>
              <a:gd name="connsiteY311" fmla="*/ 533940 h 3465512"/>
              <a:gd name="connsiteX312" fmla="*/ 6573086 w 12192001"/>
              <a:gd name="connsiteY312" fmla="*/ 560115 h 3465512"/>
              <a:gd name="connsiteX313" fmla="*/ 6698536 w 12192001"/>
              <a:gd name="connsiteY313" fmla="*/ 588784 h 3465512"/>
              <a:gd name="connsiteX314" fmla="*/ 6711150 w 12192001"/>
              <a:gd name="connsiteY314" fmla="*/ 596886 h 3465512"/>
              <a:gd name="connsiteX315" fmla="*/ 6720963 w 12192001"/>
              <a:gd name="connsiteY315" fmla="*/ 608727 h 3465512"/>
              <a:gd name="connsiteX316" fmla="*/ 6695731 w 12192001"/>
              <a:gd name="connsiteY316" fmla="*/ 626178 h 3465512"/>
              <a:gd name="connsiteX317" fmla="*/ 6521923 w 12192001"/>
              <a:gd name="connsiteY317" fmla="*/ 596263 h 3465512"/>
              <a:gd name="connsiteX318" fmla="*/ 6429412 w 12192001"/>
              <a:gd name="connsiteY318" fmla="*/ 567593 h 3465512"/>
              <a:gd name="connsiteX319" fmla="*/ 6419601 w 12192001"/>
              <a:gd name="connsiteY319" fmla="*/ 556376 h 3465512"/>
              <a:gd name="connsiteX320" fmla="*/ 6416097 w 12192001"/>
              <a:gd name="connsiteY320" fmla="*/ 543288 h 3465512"/>
              <a:gd name="connsiteX321" fmla="*/ 6430112 w 12192001"/>
              <a:gd name="connsiteY321" fmla="*/ 533940 h 3465512"/>
              <a:gd name="connsiteX322" fmla="*/ 205248 w 12192001"/>
              <a:gd name="connsiteY322" fmla="*/ 482836 h 3465512"/>
              <a:gd name="connsiteX323" fmla="*/ 222069 w 12192001"/>
              <a:gd name="connsiteY323" fmla="*/ 488445 h 3465512"/>
              <a:gd name="connsiteX324" fmla="*/ 203847 w 12192001"/>
              <a:gd name="connsiteY324" fmla="*/ 509635 h 3465512"/>
              <a:gd name="connsiteX325" fmla="*/ 156892 w 12192001"/>
              <a:gd name="connsiteY325" fmla="*/ 523345 h 3465512"/>
              <a:gd name="connsiteX326" fmla="*/ 108533 w 12192001"/>
              <a:gd name="connsiteY326" fmla="*/ 530824 h 3465512"/>
              <a:gd name="connsiteX327" fmla="*/ 11818 w 12192001"/>
              <a:gd name="connsiteY327" fmla="*/ 546404 h 3465512"/>
              <a:gd name="connsiteX328" fmla="*/ 0 w 12192001"/>
              <a:gd name="connsiteY328" fmla="*/ 543462 h 3465512"/>
              <a:gd name="connsiteX329" fmla="*/ 0 w 12192001"/>
              <a:gd name="connsiteY329" fmla="*/ 527389 h 3465512"/>
              <a:gd name="connsiteX330" fmla="*/ 603 w 12192001"/>
              <a:gd name="connsiteY330" fmla="*/ 525839 h 3465512"/>
              <a:gd name="connsiteX331" fmla="*/ 80499 w 12192001"/>
              <a:gd name="connsiteY331" fmla="*/ 498416 h 3465512"/>
              <a:gd name="connsiteX332" fmla="*/ 142174 w 12192001"/>
              <a:gd name="connsiteY332" fmla="*/ 489068 h 3465512"/>
              <a:gd name="connsiteX333" fmla="*/ 205248 w 12192001"/>
              <a:gd name="connsiteY333" fmla="*/ 482836 h 3465512"/>
              <a:gd name="connsiteX334" fmla="*/ 803768 w 12192001"/>
              <a:gd name="connsiteY334" fmla="*/ 438586 h 3465512"/>
              <a:gd name="connsiteX335" fmla="*/ 835304 w 12192001"/>
              <a:gd name="connsiteY335" fmla="*/ 442948 h 3465512"/>
              <a:gd name="connsiteX336" fmla="*/ 807269 w 12192001"/>
              <a:gd name="connsiteY336" fmla="*/ 461645 h 3465512"/>
              <a:gd name="connsiteX337" fmla="*/ 737887 w 12192001"/>
              <a:gd name="connsiteY337" fmla="*/ 479719 h 3465512"/>
              <a:gd name="connsiteX338" fmla="*/ 704948 w 12192001"/>
              <a:gd name="connsiteY338" fmla="*/ 474733 h 3465512"/>
              <a:gd name="connsiteX339" fmla="*/ 717563 w 12192001"/>
              <a:gd name="connsiteY339" fmla="*/ 463515 h 3465512"/>
              <a:gd name="connsiteX340" fmla="*/ 729475 w 12192001"/>
              <a:gd name="connsiteY340" fmla="*/ 459152 h 3465512"/>
              <a:gd name="connsiteX341" fmla="*/ 803768 w 12192001"/>
              <a:gd name="connsiteY341" fmla="*/ 438586 h 3465512"/>
              <a:gd name="connsiteX342" fmla="*/ 1008414 w 12192001"/>
              <a:gd name="connsiteY342" fmla="*/ 386235 h 3465512"/>
              <a:gd name="connsiteX343" fmla="*/ 1025934 w 12192001"/>
              <a:gd name="connsiteY343" fmla="*/ 386235 h 3465512"/>
              <a:gd name="connsiteX344" fmla="*/ 1028737 w 12192001"/>
              <a:gd name="connsiteY344" fmla="*/ 393713 h 3465512"/>
              <a:gd name="connsiteX345" fmla="*/ 1015423 w 12192001"/>
              <a:gd name="connsiteY345" fmla="*/ 402439 h 3465512"/>
              <a:gd name="connsiteX346" fmla="*/ 983182 w 12192001"/>
              <a:gd name="connsiteY346" fmla="*/ 411787 h 3465512"/>
              <a:gd name="connsiteX347" fmla="*/ 950244 w 12192001"/>
              <a:gd name="connsiteY347" fmla="*/ 410540 h 3465512"/>
              <a:gd name="connsiteX348" fmla="*/ 974773 w 12192001"/>
              <a:gd name="connsiteY348" fmla="*/ 391220 h 3465512"/>
              <a:gd name="connsiteX349" fmla="*/ 1438731 w 12192001"/>
              <a:gd name="connsiteY349" fmla="*/ 346972 h 3465512"/>
              <a:gd name="connsiteX350" fmla="*/ 1440134 w 12192001"/>
              <a:gd name="connsiteY350" fmla="*/ 350711 h 3465512"/>
              <a:gd name="connsiteX351" fmla="*/ 1471231 w 12192001"/>
              <a:gd name="connsiteY351" fmla="*/ 348296 h 3465512"/>
              <a:gd name="connsiteX352" fmla="*/ 1474475 w 12192001"/>
              <a:gd name="connsiteY352" fmla="*/ 359436 h 3465512"/>
              <a:gd name="connsiteX353" fmla="*/ 1460457 w 12192001"/>
              <a:gd name="connsiteY353" fmla="*/ 366915 h 3465512"/>
              <a:gd name="connsiteX354" fmla="*/ 1446088 w 12192001"/>
              <a:gd name="connsiteY354" fmla="*/ 362787 h 3465512"/>
              <a:gd name="connsiteX355" fmla="*/ 1440131 w 12192001"/>
              <a:gd name="connsiteY355" fmla="*/ 350711 h 3465512"/>
              <a:gd name="connsiteX356" fmla="*/ 1435928 w 12192001"/>
              <a:gd name="connsiteY356" fmla="*/ 351335 h 3465512"/>
              <a:gd name="connsiteX357" fmla="*/ 1431722 w 12192001"/>
              <a:gd name="connsiteY357" fmla="*/ 347595 h 3465512"/>
              <a:gd name="connsiteX358" fmla="*/ 1409293 w 12192001"/>
              <a:gd name="connsiteY358" fmla="*/ 332637 h 3465512"/>
              <a:gd name="connsiteX359" fmla="*/ 1431722 w 12192001"/>
              <a:gd name="connsiteY359" fmla="*/ 346972 h 3465512"/>
              <a:gd name="connsiteX360" fmla="*/ 1321690 w 12192001"/>
              <a:gd name="connsiteY360" fmla="*/ 364421 h 3465512"/>
              <a:gd name="connsiteX361" fmla="*/ 1205350 w 12192001"/>
              <a:gd name="connsiteY361" fmla="*/ 385612 h 3465512"/>
              <a:gd name="connsiteX362" fmla="*/ 1307671 w 12192001"/>
              <a:gd name="connsiteY362" fmla="*/ 348841 h 3465512"/>
              <a:gd name="connsiteX363" fmla="*/ 1358835 w 12192001"/>
              <a:gd name="connsiteY363" fmla="*/ 339493 h 3465512"/>
              <a:gd name="connsiteX364" fmla="*/ 1409293 w 12192001"/>
              <a:gd name="connsiteY364" fmla="*/ 332637 h 3465512"/>
              <a:gd name="connsiteX365" fmla="*/ 1775829 w 12192001"/>
              <a:gd name="connsiteY365" fmla="*/ 265951 h 3465512"/>
              <a:gd name="connsiteX366" fmla="*/ 1789144 w 12192001"/>
              <a:gd name="connsiteY366" fmla="*/ 268444 h 3465512"/>
              <a:gd name="connsiteX367" fmla="*/ 1763915 w 12192001"/>
              <a:gd name="connsiteY367" fmla="*/ 287142 h 3465512"/>
              <a:gd name="connsiteX368" fmla="*/ 1674907 w 12192001"/>
              <a:gd name="connsiteY368" fmla="*/ 301475 h 3465512"/>
              <a:gd name="connsiteX369" fmla="*/ 1658787 w 12192001"/>
              <a:gd name="connsiteY369" fmla="*/ 295866 h 3465512"/>
              <a:gd name="connsiteX370" fmla="*/ 1665795 w 12192001"/>
              <a:gd name="connsiteY370" fmla="*/ 287142 h 3465512"/>
              <a:gd name="connsiteX371" fmla="*/ 1775829 w 12192001"/>
              <a:gd name="connsiteY371" fmla="*/ 265951 h 3465512"/>
              <a:gd name="connsiteX372" fmla="*/ 1472796 w 12192001"/>
              <a:gd name="connsiteY372" fmla="*/ 245160 h 3465512"/>
              <a:gd name="connsiteX373" fmla="*/ 1506009 w 12192001"/>
              <a:gd name="connsiteY373" fmla="*/ 245384 h 3465512"/>
              <a:gd name="connsiteX374" fmla="*/ 1514417 w 12192001"/>
              <a:gd name="connsiteY374" fmla="*/ 254111 h 3465512"/>
              <a:gd name="connsiteX375" fmla="*/ 1499004 w 12192001"/>
              <a:gd name="connsiteY375" fmla="*/ 264082 h 3465512"/>
              <a:gd name="connsiteX376" fmla="*/ 1452746 w 12192001"/>
              <a:gd name="connsiteY376" fmla="*/ 278415 h 3465512"/>
              <a:gd name="connsiteX377" fmla="*/ 1358134 w 12192001"/>
              <a:gd name="connsiteY377" fmla="*/ 296490 h 3465512"/>
              <a:gd name="connsiteX378" fmla="*/ 1306973 w 12192001"/>
              <a:gd name="connsiteY378" fmla="*/ 300852 h 3465512"/>
              <a:gd name="connsiteX379" fmla="*/ 1255110 w 12192001"/>
              <a:gd name="connsiteY379" fmla="*/ 304591 h 3465512"/>
              <a:gd name="connsiteX380" fmla="*/ 1093917 w 12192001"/>
              <a:gd name="connsiteY380" fmla="*/ 320795 h 3465512"/>
              <a:gd name="connsiteX381" fmla="*/ 1053967 w 12192001"/>
              <a:gd name="connsiteY381" fmla="*/ 327028 h 3465512"/>
              <a:gd name="connsiteX382" fmla="*/ 1014721 w 12192001"/>
              <a:gd name="connsiteY382" fmla="*/ 334506 h 3465512"/>
              <a:gd name="connsiteX383" fmla="*/ 936929 w 12192001"/>
              <a:gd name="connsiteY383" fmla="*/ 352580 h 3465512"/>
              <a:gd name="connsiteX384" fmla="*/ 910997 w 12192001"/>
              <a:gd name="connsiteY384" fmla="*/ 337622 h 3465512"/>
              <a:gd name="connsiteX385" fmla="*/ 924313 w 12192001"/>
              <a:gd name="connsiteY385" fmla="*/ 308954 h 3465512"/>
              <a:gd name="connsiteX386" fmla="*/ 999302 w 12192001"/>
              <a:gd name="connsiteY386" fmla="*/ 279663 h 3465512"/>
              <a:gd name="connsiteX387" fmla="*/ 1077096 w 12192001"/>
              <a:gd name="connsiteY387" fmla="*/ 260343 h 3465512"/>
              <a:gd name="connsiteX388" fmla="*/ 1239691 w 12192001"/>
              <a:gd name="connsiteY388" fmla="*/ 249124 h 3465512"/>
              <a:gd name="connsiteX389" fmla="*/ 1306270 w 12192001"/>
              <a:gd name="connsiteY389" fmla="*/ 252864 h 3465512"/>
              <a:gd name="connsiteX390" fmla="*/ 1373552 w 12192001"/>
              <a:gd name="connsiteY390" fmla="*/ 259096 h 3465512"/>
              <a:gd name="connsiteX391" fmla="*/ 1472796 w 12192001"/>
              <a:gd name="connsiteY391" fmla="*/ 245160 h 3465512"/>
              <a:gd name="connsiteX392" fmla="*/ 2167600 w 12192001"/>
              <a:gd name="connsiteY392" fmla="*/ 236660 h 3465512"/>
              <a:gd name="connsiteX393" fmla="*/ 2169702 w 12192001"/>
              <a:gd name="connsiteY393" fmla="*/ 245384 h 3465512"/>
              <a:gd name="connsiteX394" fmla="*/ 2162511 w 12192001"/>
              <a:gd name="connsiteY394" fmla="*/ 244222 h 3465512"/>
              <a:gd name="connsiteX395" fmla="*/ 2162695 w 12192001"/>
              <a:gd name="connsiteY395" fmla="*/ 244139 h 3465512"/>
              <a:gd name="connsiteX396" fmla="*/ 2162134 w 12192001"/>
              <a:gd name="connsiteY396" fmla="*/ 244058 h 3465512"/>
              <a:gd name="connsiteX397" fmla="*/ 2166200 w 12192001"/>
              <a:gd name="connsiteY397" fmla="*/ 241645 h 3465512"/>
              <a:gd name="connsiteX398" fmla="*/ 2016919 w 12192001"/>
              <a:gd name="connsiteY398" fmla="*/ 224819 h 3465512"/>
              <a:gd name="connsiteX399" fmla="*/ 2089806 w 12192001"/>
              <a:gd name="connsiteY399" fmla="*/ 233544 h 3465512"/>
              <a:gd name="connsiteX400" fmla="*/ 2162134 w 12192001"/>
              <a:gd name="connsiteY400" fmla="*/ 244058 h 3465512"/>
              <a:gd name="connsiteX401" fmla="*/ 2161995 w 12192001"/>
              <a:gd name="connsiteY401" fmla="*/ 244139 h 3465512"/>
              <a:gd name="connsiteX402" fmla="*/ 2162511 w 12192001"/>
              <a:gd name="connsiteY402" fmla="*/ 244222 h 3465512"/>
              <a:gd name="connsiteX403" fmla="*/ 2130631 w 12192001"/>
              <a:gd name="connsiteY403" fmla="*/ 258551 h 3465512"/>
              <a:gd name="connsiteX404" fmla="*/ 2095412 w 12192001"/>
              <a:gd name="connsiteY404" fmla="*/ 264082 h 3465512"/>
              <a:gd name="connsiteX405" fmla="*/ 1941928 w 12192001"/>
              <a:gd name="connsiteY405" fmla="*/ 272807 h 3465512"/>
              <a:gd name="connsiteX406" fmla="*/ 1928613 w 12192001"/>
              <a:gd name="connsiteY406" fmla="*/ 262835 h 3465512"/>
              <a:gd name="connsiteX407" fmla="*/ 1941928 w 12192001"/>
              <a:gd name="connsiteY407" fmla="*/ 236660 h 3465512"/>
              <a:gd name="connsiteX408" fmla="*/ 2016919 w 12192001"/>
              <a:gd name="connsiteY408" fmla="*/ 224819 h 3465512"/>
              <a:gd name="connsiteX409" fmla="*/ 2837603 w 12192001"/>
              <a:gd name="connsiteY409" fmla="*/ 108898 h 3465512"/>
              <a:gd name="connsiteX410" fmla="*/ 2823587 w 12192001"/>
              <a:gd name="connsiteY410" fmla="*/ 116377 h 3465512"/>
              <a:gd name="connsiteX411" fmla="*/ 2839705 w 12192001"/>
              <a:gd name="connsiteY411" fmla="*/ 121986 h 3465512"/>
              <a:gd name="connsiteX412" fmla="*/ 2853723 w 12192001"/>
              <a:gd name="connsiteY412" fmla="*/ 114508 h 3465512"/>
              <a:gd name="connsiteX413" fmla="*/ 2837603 w 12192001"/>
              <a:gd name="connsiteY413" fmla="*/ 108898 h 3465512"/>
              <a:gd name="connsiteX414" fmla="*/ 3688249 w 12192001"/>
              <a:gd name="connsiteY414" fmla="*/ 301 h 3465512"/>
              <a:gd name="connsiteX415" fmla="*/ 3994691 w 12192001"/>
              <a:gd name="connsiteY415" fmla="*/ 33488 h 3465512"/>
              <a:gd name="connsiteX416" fmla="*/ 4071783 w 12192001"/>
              <a:gd name="connsiteY416" fmla="*/ 48446 h 3465512"/>
              <a:gd name="connsiteX417" fmla="*/ 4205643 w 12192001"/>
              <a:gd name="connsiteY417" fmla="*/ 73374 h 3465512"/>
              <a:gd name="connsiteX418" fmla="*/ 4272926 w 12192001"/>
              <a:gd name="connsiteY418" fmla="*/ 82723 h 3465512"/>
              <a:gd name="connsiteX419" fmla="*/ 4340208 w 12192001"/>
              <a:gd name="connsiteY419" fmla="*/ 90202 h 3465512"/>
              <a:gd name="connsiteX420" fmla="*/ 4511912 w 12192001"/>
              <a:gd name="connsiteY420" fmla="*/ 109522 h 3465512"/>
              <a:gd name="connsiteX421" fmla="*/ 4597415 w 12192001"/>
              <a:gd name="connsiteY421" fmla="*/ 118246 h 3465512"/>
              <a:gd name="connsiteX422" fmla="*/ 4682216 w 12192001"/>
              <a:gd name="connsiteY422" fmla="*/ 125726 h 3465512"/>
              <a:gd name="connsiteX423" fmla="*/ 5199438 w 12192001"/>
              <a:gd name="connsiteY423" fmla="*/ 188672 h 3465512"/>
              <a:gd name="connsiteX424" fmla="*/ 5307367 w 12192001"/>
              <a:gd name="connsiteY424" fmla="*/ 206746 h 3465512"/>
              <a:gd name="connsiteX425" fmla="*/ 5412492 w 12192001"/>
              <a:gd name="connsiteY425" fmla="*/ 231675 h 3465512"/>
              <a:gd name="connsiteX426" fmla="*/ 5449637 w 12192001"/>
              <a:gd name="connsiteY426" fmla="*/ 241646 h 3465512"/>
              <a:gd name="connsiteX427" fmla="*/ 5486082 w 12192001"/>
              <a:gd name="connsiteY427" fmla="*/ 252241 h 3465512"/>
              <a:gd name="connsiteX428" fmla="*/ 5558268 w 12192001"/>
              <a:gd name="connsiteY428" fmla="*/ 272808 h 3465512"/>
              <a:gd name="connsiteX429" fmla="*/ 5701939 w 12192001"/>
              <a:gd name="connsiteY429" fmla="*/ 314564 h 3465512"/>
              <a:gd name="connsiteX430" fmla="*/ 5787441 w 12192001"/>
              <a:gd name="connsiteY430" fmla="*/ 330768 h 3465512"/>
              <a:gd name="connsiteX431" fmla="*/ 5995591 w 12192001"/>
              <a:gd name="connsiteY431" fmla="*/ 351335 h 3465512"/>
              <a:gd name="connsiteX432" fmla="*/ 6096512 w 12192001"/>
              <a:gd name="connsiteY432" fmla="*/ 371278 h 3465512"/>
              <a:gd name="connsiteX433" fmla="*/ 6197435 w 12192001"/>
              <a:gd name="connsiteY433" fmla="*/ 386859 h 3465512"/>
              <a:gd name="connsiteX434" fmla="*/ 6236680 w 12192001"/>
              <a:gd name="connsiteY434" fmla="*/ 414281 h 3465512"/>
              <a:gd name="connsiteX435" fmla="*/ 6296954 w 12192001"/>
              <a:gd name="connsiteY435" fmla="*/ 466632 h 3465512"/>
              <a:gd name="connsiteX436" fmla="*/ 6338303 w 12192001"/>
              <a:gd name="connsiteY436" fmla="*/ 492184 h 3465512"/>
              <a:gd name="connsiteX437" fmla="*/ 6343910 w 12192001"/>
              <a:gd name="connsiteY437" fmla="*/ 507142 h 3465512"/>
              <a:gd name="connsiteX438" fmla="*/ 6323586 w 12192001"/>
              <a:gd name="connsiteY438" fmla="*/ 527708 h 3465512"/>
              <a:gd name="connsiteX439" fmla="*/ 6240184 w 12192001"/>
              <a:gd name="connsiteY439" fmla="*/ 525215 h 3465512"/>
              <a:gd name="connsiteX440" fmla="*/ 6180614 w 12192001"/>
              <a:gd name="connsiteY440" fmla="*/ 497171 h 3465512"/>
              <a:gd name="connsiteX441" fmla="*/ 6117538 w 12192001"/>
              <a:gd name="connsiteY441" fmla="*/ 483459 h 3465512"/>
              <a:gd name="connsiteX442" fmla="*/ 6050958 w 12192001"/>
              <a:gd name="connsiteY442" fmla="*/ 474733 h 3465512"/>
              <a:gd name="connsiteX443" fmla="*/ 5930413 w 12192001"/>
              <a:gd name="connsiteY443" fmla="*/ 437340 h 3465512"/>
              <a:gd name="connsiteX444" fmla="*/ 5802861 w 12192001"/>
              <a:gd name="connsiteY444" fmla="*/ 418643 h 3465512"/>
              <a:gd name="connsiteX445" fmla="*/ 5751697 w 12192001"/>
              <a:gd name="connsiteY445" fmla="*/ 408672 h 3465512"/>
              <a:gd name="connsiteX446" fmla="*/ 5685118 w 12192001"/>
              <a:gd name="connsiteY446" fmla="*/ 390598 h 3465512"/>
              <a:gd name="connsiteX447" fmla="*/ 5617138 w 12192001"/>
              <a:gd name="connsiteY447" fmla="*/ 375018 h 3465512"/>
              <a:gd name="connsiteX448" fmla="*/ 5548455 w 12192001"/>
              <a:gd name="connsiteY448" fmla="*/ 360683 h 3465512"/>
              <a:gd name="connsiteX449" fmla="*/ 5479071 w 12192001"/>
              <a:gd name="connsiteY449" fmla="*/ 347595 h 3465512"/>
              <a:gd name="connsiteX450" fmla="*/ 5376049 w 12192001"/>
              <a:gd name="connsiteY450" fmla="*/ 320796 h 3465512"/>
              <a:gd name="connsiteX451" fmla="*/ 5289143 w 12192001"/>
              <a:gd name="connsiteY451" fmla="*/ 300853 h 3465512"/>
              <a:gd name="connsiteX452" fmla="*/ 5200838 w 12192001"/>
              <a:gd name="connsiteY452" fmla="*/ 282780 h 3465512"/>
              <a:gd name="connsiteX453" fmla="*/ 5151779 w 12192001"/>
              <a:gd name="connsiteY453" fmla="*/ 273430 h 3465512"/>
              <a:gd name="connsiteX454" fmla="*/ 5102020 w 12192001"/>
              <a:gd name="connsiteY454" fmla="*/ 265329 h 3465512"/>
              <a:gd name="connsiteX455" fmla="*/ 5000398 w 12192001"/>
              <a:gd name="connsiteY455" fmla="*/ 247255 h 3465512"/>
              <a:gd name="connsiteX456" fmla="*/ 4891767 w 12192001"/>
              <a:gd name="connsiteY456" fmla="*/ 229805 h 3465512"/>
              <a:gd name="connsiteX457" fmla="*/ 4804162 w 12192001"/>
              <a:gd name="connsiteY457" fmla="*/ 221079 h 3465512"/>
              <a:gd name="connsiteX458" fmla="*/ 4716558 w 12192001"/>
              <a:gd name="connsiteY458" fmla="*/ 212978 h 3465512"/>
              <a:gd name="connsiteX459" fmla="*/ 4628251 w 12192001"/>
              <a:gd name="connsiteY459" fmla="*/ 205499 h 3465512"/>
              <a:gd name="connsiteX460" fmla="*/ 4539945 w 12192001"/>
              <a:gd name="connsiteY460" fmla="*/ 196774 h 3465512"/>
              <a:gd name="connsiteX461" fmla="*/ 3968059 w 12192001"/>
              <a:gd name="connsiteY461" fmla="*/ 163120 h 3465512"/>
              <a:gd name="connsiteX462" fmla="*/ 3866436 w 12192001"/>
              <a:gd name="connsiteY462" fmla="*/ 163120 h 3465512"/>
              <a:gd name="connsiteX463" fmla="*/ 3841208 w 12192001"/>
              <a:gd name="connsiteY463" fmla="*/ 163120 h 3465512"/>
              <a:gd name="connsiteX464" fmla="*/ 3815976 w 12192001"/>
              <a:gd name="connsiteY464" fmla="*/ 163743 h 3465512"/>
              <a:gd name="connsiteX465" fmla="*/ 3764815 w 12192001"/>
              <a:gd name="connsiteY465" fmla="*/ 165612 h 3465512"/>
              <a:gd name="connsiteX466" fmla="*/ 3562273 w 12192001"/>
              <a:gd name="connsiteY466" fmla="*/ 186179 h 3465512"/>
              <a:gd name="connsiteX467" fmla="*/ 3542650 w 12192001"/>
              <a:gd name="connsiteY467" fmla="*/ 211108 h 3465512"/>
              <a:gd name="connsiteX468" fmla="*/ 3564375 w 12192001"/>
              <a:gd name="connsiteY468" fmla="*/ 234167 h 3465512"/>
              <a:gd name="connsiteX469" fmla="*/ 3582596 w 12192001"/>
              <a:gd name="connsiteY469" fmla="*/ 239154 h 3465512"/>
              <a:gd name="connsiteX470" fmla="*/ 3682816 w 12192001"/>
              <a:gd name="connsiteY470" fmla="*/ 252865 h 3465512"/>
              <a:gd name="connsiteX471" fmla="*/ 3782335 w 12192001"/>
              <a:gd name="connsiteY471" fmla="*/ 268445 h 3465512"/>
              <a:gd name="connsiteX472" fmla="*/ 3832097 w 12192001"/>
              <a:gd name="connsiteY472" fmla="*/ 275924 h 3465512"/>
              <a:gd name="connsiteX473" fmla="*/ 3881155 w 12192001"/>
              <a:gd name="connsiteY473" fmla="*/ 284026 h 3465512"/>
              <a:gd name="connsiteX474" fmla="*/ 3979272 w 12192001"/>
              <a:gd name="connsiteY474" fmla="*/ 300853 h 3465512"/>
              <a:gd name="connsiteX475" fmla="*/ 4090706 w 12192001"/>
              <a:gd name="connsiteY475" fmla="*/ 318304 h 3465512"/>
              <a:gd name="connsiteX476" fmla="*/ 4200741 w 12192001"/>
              <a:gd name="connsiteY476" fmla="*/ 339493 h 3465512"/>
              <a:gd name="connsiteX477" fmla="*/ 4254705 w 12192001"/>
              <a:gd name="connsiteY477" fmla="*/ 351335 h 3465512"/>
              <a:gd name="connsiteX478" fmla="*/ 4307966 w 12192001"/>
              <a:gd name="connsiteY478" fmla="*/ 364423 h 3465512"/>
              <a:gd name="connsiteX479" fmla="*/ 4407486 w 12192001"/>
              <a:gd name="connsiteY479" fmla="*/ 407425 h 3465512"/>
              <a:gd name="connsiteX480" fmla="*/ 4424307 w 12192001"/>
              <a:gd name="connsiteY480" fmla="*/ 413034 h 3465512"/>
              <a:gd name="connsiteX481" fmla="*/ 4530835 w 12192001"/>
              <a:gd name="connsiteY481" fmla="*/ 436717 h 3465512"/>
              <a:gd name="connsiteX482" fmla="*/ 4635959 w 12192001"/>
              <a:gd name="connsiteY482" fmla="*/ 461645 h 3465512"/>
              <a:gd name="connsiteX483" fmla="*/ 4741787 w 12192001"/>
              <a:gd name="connsiteY483" fmla="*/ 483459 h 3465512"/>
              <a:gd name="connsiteX484" fmla="*/ 4849017 w 12192001"/>
              <a:gd name="connsiteY484" fmla="*/ 497171 h 3465512"/>
              <a:gd name="connsiteX485" fmla="*/ 4970962 w 12192001"/>
              <a:gd name="connsiteY485" fmla="*/ 520853 h 3465512"/>
              <a:gd name="connsiteX486" fmla="*/ 5074687 w 12192001"/>
              <a:gd name="connsiteY486" fmla="*/ 540173 h 3465512"/>
              <a:gd name="connsiteX487" fmla="*/ 5181215 w 12192001"/>
              <a:gd name="connsiteY487" fmla="*/ 538303 h 3465512"/>
              <a:gd name="connsiteX488" fmla="*/ 5357827 w 12192001"/>
              <a:gd name="connsiteY488" fmla="*/ 536434 h 3465512"/>
              <a:gd name="connsiteX489" fmla="*/ 5479773 w 12192001"/>
              <a:gd name="connsiteY489" fmla="*/ 548275 h 3465512"/>
              <a:gd name="connsiteX490" fmla="*/ 5600317 w 12192001"/>
              <a:gd name="connsiteY490" fmla="*/ 563233 h 3465512"/>
              <a:gd name="connsiteX491" fmla="*/ 5616437 w 12192001"/>
              <a:gd name="connsiteY491" fmla="*/ 568842 h 3465512"/>
              <a:gd name="connsiteX492" fmla="*/ 5666195 w 12192001"/>
              <a:gd name="connsiteY492" fmla="*/ 627425 h 3465512"/>
              <a:gd name="connsiteX493" fmla="*/ 5680214 w 12192001"/>
              <a:gd name="connsiteY493" fmla="*/ 654847 h 3465512"/>
              <a:gd name="connsiteX494" fmla="*/ 5739083 w 12192001"/>
              <a:gd name="connsiteY494" fmla="*/ 684762 h 3465512"/>
              <a:gd name="connsiteX495" fmla="*/ 5850517 w 12192001"/>
              <a:gd name="connsiteY495" fmla="*/ 722156 h 3465512"/>
              <a:gd name="connsiteX496" fmla="*/ 5959850 w 12192001"/>
              <a:gd name="connsiteY496" fmla="*/ 762042 h 3465512"/>
              <a:gd name="connsiteX497" fmla="*/ 6237382 w 12192001"/>
              <a:gd name="connsiteY497" fmla="*/ 863630 h 3465512"/>
              <a:gd name="connsiteX498" fmla="*/ 6456745 w 12192001"/>
              <a:gd name="connsiteY498" fmla="*/ 922836 h 3465512"/>
              <a:gd name="connsiteX499" fmla="*/ 6704843 w 12192001"/>
              <a:gd name="connsiteY499" fmla="*/ 985159 h 3465512"/>
              <a:gd name="connsiteX500" fmla="*/ 6809967 w 12192001"/>
              <a:gd name="connsiteY500" fmla="*/ 1018190 h 3465512"/>
              <a:gd name="connsiteX501" fmla="*/ 6914393 w 12192001"/>
              <a:gd name="connsiteY501" fmla="*/ 1051845 h 3465512"/>
              <a:gd name="connsiteX502" fmla="*/ 6959948 w 12192001"/>
              <a:gd name="connsiteY502" fmla="*/ 1062439 h 3465512"/>
              <a:gd name="connsiteX503" fmla="*/ 7008307 w 12192001"/>
              <a:gd name="connsiteY503" fmla="*/ 1028162 h 3465512"/>
              <a:gd name="connsiteX504" fmla="*/ 7053862 w 12192001"/>
              <a:gd name="connsiteY504" fmla="*/ 1006972 h 3465512"/>
              <a:gd name="connsiteX505" fmla="*/ 7099417 w 12192001"/>
              <a:gd name="connsiteY505" fmla="*/ 1044989 h 3465512"/>
              <a:gd name="connsiteX506" fmla="*/ 7219960 w 12192001"/>
              <a:gd name="connsiteY506" fmla="*/ 1130995 h 3465512"/>
              <a:gd name="connsiteX507" fmla="*/ 7352419 w 12192001"/>
              <a:gd name="connsiteY507" fmla="*/ 1171503 h 3465512"/>
              <a:gd name="connsiteX508" fmla="*/ 7418999 w 12192001"/>
              <a:gd name="connsiteY508" fmla="*/ 1190823 h 3465512"/>
              <a:gd name="connsiteX509" fmla="*/ 7486279 w 12192001"/>
              <a:gd name="connsiteY509" fmla="*/ 1207651 h 3465512"/>
              <a:gd name="connsiteX510" fmla="*/ 7738582 w 12192001"/>
              <a:gd name="connsiteY510" fmla="*/ 1275584 h 3465512"/>
              <a:gd name="connsiteX511" fmla="*/ 7805161 w 12192001"/>
              <a:gd name="connsiteY511" fmla="*/ 1294904 h 3465512"/>
              <a:gd name="connsiteX512" fmla="*/ 7872442 w 12192001"/>
              <a:gd name="connsiteY512" fmla="*/ 1311730 h 3465512"/>
              <a:gd name="connsiteX513" fmla="*/ 7925005 w 12192001"/>
              <a:gd name="connsiteY513" fmla="*/ 1284309 h 3465512"/>
              <a:gd name="connsiteX514" fmla="*/ 7979670 w 12192001"/>
              <a:gd name="connsiteY514" fmla="*/ 1255640 h 3465512"/>
              <a:gd name="connsiteX515" fmla="*/ 8040644 w 12192001"/>
              <a:gd name="connsiteY515" fmla="*/ 1264364 h 3465512"/>
              <a:gd name="connsiteX516" fmla="*/ 8297152 w 12192001"/>
              <a:gd name="connsiteY516" fmla="*/ 1315471 h 3465512"/>
              <a:gd name="connsiteX517" fmla="*/ 8384057 w 12192001"/>
              <a:gd name="connsiteY517" fmla="*/ 1344139 h 3465512"/>
              <a:gd name="connsiteX518" fmla="*/ 8389663 w 12192001"/>
              <a:gd name="connsiteY518" fmla="*/ 1352864 h 3465512"/>
              <a:gd name="connsiteX519" fmla="*/ 8375646 w 12192001"/>
              <a:gd name="connsiteY519" fmla="*/ 1361589 h 3465512"/>
              <a:gd name="connsiteX520" fmla="*/ 8300656 w 12192001"/>
              <a:gd name="connsiteY520" fmla="*/ 1369690 h 3465512"/>
              <a:gd name="connsiteX521" fmla="*/ 8258605 w 12192001"/>
              <a:gd name="connsiteY521" fmla="*/ 1352864 h 3465512"/>
              <a:gd name="connsiteX522" fmla="*/ 8227768 w 12192001"/>
              <a:gd name="connsiteY522" fmla="*/ 1357850 h 3465512"/>
              <a:gd name="connsiteX523" fmla="*/ 8218657 w 12192001"/>
              <a:gd name="connsiteY523" fmla="*/ 1368445 h 3465512"/>
              <a:gd name="connsiteX524" fmla="*/ 8218657 w 12192001"/>
              <a:gd name="connsiteY524" fmla="*/ 1384649 h 3465512"/>
              <a:gd name="connsiteX525" fmla="*/ 8355321 w 12192001"/>
              <a:gd name="connsiteY525" fmla="*/ 1441985 h 3465512"/>
              <a:gd name="connsiteX526" fmla="*/ 8501797 w 12192001"/>
              <a:gd name="connsiteY526" fmla="*/ 1458190 h 3465512"/>
              <a:gd name="connsiteX527" fmla="*/ 8573283 w 12192001"/>
              <a:gd name="connsiteY527" fmla="*/ 1473771 h 3465512"/>
              <a:gd name="connsiteX528" fmla="*/ 8643367 w 12192001"/>
              <a:gd name="connsiteY528" fmla="*/ 1494337 h 3465512"/>
              <a:gd name="connsiteX529" fmla="*/ 8967855 w 12192001"/>
              <a:gd name="connsiteY529" fmla="*/ 1585951 h 3465512"/>
              <a:gd name="connsiteX530" fmla="*/ 9266413 w 12192001"/>
              <a:gd name="connsiteY530" fmla="*/ 1660738 h 3465512"/>
              <a:gd name="connsiteX531" fmla="*/ 9340704 w 12192001"/>
              <a:gd name="connsiteY531" fmla="*/ 1680059 h 3465512"/>
              <a:gd name="connsiteX532" fmla="*/ 9414992 w 12192001"/>
              <a:gd name="connsiteY532" fmla="*/ 1699379 h 3465512"/>
              <a:gd name="connsiteX533" fmla="*/ 9563570 w 12192001"/>
              <a:gd name="connsiteY533" fmla="*/ 1739888 h 3465512"/>
              <a:gd name="connsiteX534" fmla="*/ 9720559 w 12192001"/>
              <a:gd name="connsiteY534" fmla="*/ 1778529 h 3465512"/>
              <a:gd name="connsiteX535" fmla="*/ 9879649 w 12192001"/>
              <a:gd name="connsiteY535" fmla="*/ 1810313 h 3465512"/>
              <a:gd name="connsiteX536" fmla="*/ 9941323 w 12192001"/>
              <a:gd name="connsiteY536" fmla="*/ 1809066 h 3465512"/>
              <a:gd name="connsiteX537" fmla="*/ 9953237 w 12192001"/>
              <a:gd name="connsiteY537" fmla="*/ 1798471 h 3465512"/>
              <a:gd name="connsiteX538" fmla="*/ 9946931 w 12192001"/>
              <a:gd name="connsiteY538" fmla="*/ 1773543 h 3465512"/>
              <a:gd name="connsiteX539" fmla="*/ 9878249 w 12192001"/>
              <a:gd name="connsiteY539" fmla="*/ 1741136 h 3465512"/>
              <a:gd name="connsiteX540" fmla="*/ 9869137 w 12192001"/>
              <a:gd name="connsiteY540" fmla="*/ 1715583 h 3465512"/>
              <a:gd name="connsiteX541" fmla="*/ 9894367 w 12192001"/>
              <a:gd name="connsiteY541" fmla="*/ 1702495 h 3465512"/>
              <a:gd name="connsiteX542" fmla="*/ 10059065 w 12192001"/>
              <a:gd name="connsiteY542" fmla="*/ 1779775 h 3465512"/>
              <a:gd name="connsiteX543" fmla="*/ 10128447 w 12192001"/>
              <a:gd name="connsiteY543" fmla="*/ 1810313 h 3465512"/>
              <a:gd name="connsiteX544" fmla="*/ 10454338 w 12192001"/>
              <a:gd name="connsiteY544" fmla="*/ 1898188 h 3465512"/>
              <a:gd name="connsiteX545" fmla="*/ 10530731 w 12192001"/>
              <a:gd name="connsiteY545" fmla="*/ 1911276 h 3465512"/>
              <a:gd name="connsiteX546" fmla="*/ 10607824 w 12192001"/>
              <a:gd name="connsiteY546" fmla="*/ 1917509 h 3465512"/>
              <a:gd name="connsiteX547" fmla="*/ 10762008 w 12192001"/>
              <a:gd name="connsiteY547" fmla="*/ 1927480 h 3465512"/>
              <a:gd name="connsiteX548" fmla="*/ 10801956 w 12192001"/>
              <a:gd name="connsiteY548" fmla="*/ 1910031 h 3465512"/>
              <a:gd name="connsiteX549" fmla="*/ 10797051 w 12192001"/>
              <a:gd name="connsiteY549" fmla="*/ 1878869 h 3465512"/>
              <a:gd name="connsiteX550" fmla="*/ 10819478 w 12192001"/>
              <a:gd name="connsiteY550" fmla="*/ 1845837 h 3465512"/>
              <a:gd name="connsiteX551" fmla="*/ 10954739 w 12192001"/>
              <a:gd name="connsiteY551" fmla="*/ 1871389 h 3465512"/>
              <a:gd name="connsiteX552" fmla="*/ 11090000 w 12192001"/>
              <a:gd name="connsiteY552" fmla="*/ 1896943 h 3465512"/>
              <a:gd name="connsiteX553" fmla="*/ 11222460 w 12192001"/>
              <a:gd name="connsiteY553" fmla="*/ 1933091 h 3465512"/>
              <a:gd name="connsiteX554" fmla="*/ 11267313 w 12192001"/>
              <a:gd name="connsiteY554" fmla="*/ 1972353 h 3465512"/>
              <a:gd name="connsiteX555" fmla="*/ 11311467 w 12192001"/>
              <a:gd name="connsiteY555" fmla="*/ 2012240 h 3465512"/>
              <a:gd name="connsiteX556" fmla="*/ 11592505 w 12192001"/>
              <a:gd name="connsiteY556" fmla="*/ 2087028 h 3465512"/>
              <a:gd name="connsiteX557" fmla="*/ 11682210 w 12192001"/>
              <a:gd name="connsiteY557" fmla="*/ 2106347 h 3465512"/>
              <a:gd name="connsiteX558" fmla="*/ 11771920 w 12192001"/>
              <a:gd name="connsiteY558" fmla="*/ 2126291 h 3465512"/>
              <a:gd name="connsiteX559" fmla="*/ 11944327 w 12192001"/>
              <a:gd name="connsiteY559" fmla="*/ 2164308 h 3465512"/>
              <a:gd name="connsiteX560" fmla="*/ 12030531 w 12192001"/>
              <a:gd name="connsiteY560" fmla="*/ 2182382 h 3465512"/>
              <a:gd name="connsiteX561" fmla="*/ 12117434 w 12192001"/>
              <a:gd name="connsiteY561" fmla="*/ 2198585 h 3465512"/>
              <a:gd name="connsiteX562" fmla="*/ 12192001 w 12192001"/>
              <a:gd name="connsiteY562" fmla="*/ 2206361 h 3465512"/>
              <a:gd name="connsiteX563" fmla="*/ 12192001 w 12192001"/>
              <a:gd name="connsiteY563" fmla="*/ 3465512 h 3465512"/>
              <a:gd name="connsiteX564" fmla="*/ 7200241 w 12192001"/>
              <a:gd name="connsiteY564" fmla="*/ 3465512 h 3465512"/>
              <a:gd name="connsiteX565" fmla="*/ 7194029 w 12192001"/>
              <a:gd name="connsiteY565" fmla="*/ 3463740 h 3465512"/>
              <a:gd name="connsiteX566" fmla="*/ 6969761 w 12192001"/>
              <a:gd name="connsiteY566" fmla="*/ 3400793 h 3465512"/>
              <a:gd name="connsiteX567" fmla="*/ 6758808 w 12192001"/>
              <a:gd name="connsiteY567" fmla="*/ 3356543 h 3465512"/>
              <a:gd name="connsiteX568" fmla="*/ 6693629 w 12192001"/>
              <a:gd name="connsiteY568" fmla="*/ 3343456 h 3465512"/>
              <a:gd name="connsiteX569" fmla="*/ 6531035 w 12192001"/>
              <a:gd name="connsiteY569" fmla="*/ 3310425 h 3465512"/>
              <a:gd name="connsiteX570" fmla="*/ 6347414 w 12192001"/>
              <a:gd name="connsiteY570" fmla="*/ 3295468 h 3465512"/>
              <a:gd name="connsiteX571" fmla="*/ 6292047 w 12192001"/>
              <a:gd name="connsiteY571" fmla="*/ 3266176 h 3465512"/>
              <a:gd name="connsiteX572" fmla="*/ 6213553 w 12192001"/>
              <a:gd name="connsiteY572" fmla="*/ 3212579 h 3465512"/>
              <a:gd name="connsiteX573" fmla="*/ 6110530 w 12192001"/>
              <a:gd name="connsiteY573" fmla="*/ 3181417 h 3465512"/>
              <a:gd name="connsiteX574" fmla="*/ 6008207 w 12192001"/>
              <a:gd name="connsiteY574" fmla="*/ 3150255 h 3465512"/>
              <a:gd name="connsiteX575" fmla="*/ 5929012 w 12192001"/>
              <a:gd name="connsiteY575" fmla="*/ 3129688 h 3465512"/>
              <a:gd name="connsiteX576" fmla="*/ 5695632 w 12192001"/>
              <a:gd name="connsiteY576" fmla="*/ 3067367 h 3465512"/>
              <a:gd name="connsiteX577" fmla="*/ 5362032 w 12192001"/>
              <a:gd name="connsiteY577" fmla="*/ 2976375 h 3465512"/>
              <a:gd name="connsiteX578" fmla="*/ 5287042 w 12192001"/>
              <a:gd name="connsiteY578" fmla="*/ 2957054 h 3465512"/>
              <a:gd name="connsiteX579" fmla="*/ 5186121 w 12192001"/>
              <a:gd name="connsiteY579" fmla="*/ 2923400 h 3465512"/>
              <a:gd name="connsiteX580" fmla="*/ 5085901 w 12192001"/>
              <a:gd name="connsiteY580" fmla="*/ 2890370 h 3465512"/>
              <a:gd name="connsiteX581" fmla="*/ 5041748 w 12192001"/>
              <a:gd name="connsiteY581" fmla="*/ 2883514 h 3465512"/>
              <a:gd name="connsiteX582" fmla="*/ 5028432 w 12192001"/>
              <a:gd name="connsiteY582" fmla="*/ 2889122 h 3465512"/>
              <a:gd name="connsiteX583" fmla="*/ 5022825 w 12192001"/>
              <a:gd name="connsiteY583" fmla="*/ 2917790 h 3465512"/>
              <a:gd name="connsiteX584" fmla="*/ 5063474 w 12192001"/>
              <a:gd name="connsiteY584" fmla="*/ 2959548 h 3465512"/>
              <a:gd name="connsiteX585" fmla="*/ 5095011 w 12192001"/>
              <a:gd name="connsiteY585" fmla="*/ 3010028 h 3465512"/>
              <a:gd name="connsiteX586" fmla="*/ 5127950 w 12192001"/>
              <a:gd name="connsiteY586" fmla="*/ 2990709 h 3465512"/>
              <a:gd name="connsiteX587" fmla="*/ 5162292 w 12192001"/>
              <a:gd name="connsiteY587" fmla="*/ 2962664 h 3465512"/>
              <a:gd name="connsiteX588" fmla="*/ 5261812 w 12192001"/>
              <a:gd name="connsiteY588" fmla="*/ 2997564 h 3465512"/>
              <a:gd name="connsiteX589" fmla="*/ 5257607 w 12192001"/>
              <a:gd name="connsiteY589" fmla="*/ 3022495 h 3465512"/>
              <a:gd name="connsiteX590" fmla="*/ 5254102 w 12192001"/>
              <a:gd name="connsiteY590" fmla="*/ 3056772 h 3465512"/>
              <a:gd name="connsiteX591" fmla="*/ 5330494 w 12192001"/>
              <a:gd name="connsiteY591" fmla="*/ 3091050 h 3465512"/>
              <a:gd name="connsiteX592" fmla="*/ 5413192 w 12192001"/>
              <a:gd name="connsiteY592" fmla="*/ 3112861 h 3465512"/>
              <a:gd name="connsiteX593" fmla="*/ 5440527 w 12192001"/>
              <a:gd name="connsiteY593" fmla="*/ 3099773 h 3465512"/>
              <a:gd name="connsiteX594" fmla="*/ 5554062 w 12192001"/>
              <a:gd name="connsiteY594" fmla="*/ 3060510 h 3465512"/>
              <a:gd name="connsiteX595" fmla="*/ 5641667 w 12192001"/>
              <a:gd name="connsiteY595" fmla="*/ 3094165 h 3465512"/>
              <a:gd name="connsiteX596" fmla="*/ 5720161 w 12192001"/>
              <a:gd name="connsiteY596" fmla="*/ 3145893 h 3465512"/>
              <a:gd name="connsiteX597" fmla="*/ 5780434 w 12192001"/>
              <a:gd name="connsiteY597" fmla="*/ 3162097 h 3465512"/>
              <a:gd name="connsiteX598" fmla="*/ 5811972 w 12192001"/>
              <a:gd name="connsiteY598" fmla="*/ 3165213 h 3465512"/>
              <a:gd name="connsiteX599" fmla="*/ 5831595 w 12192001"/>
              <a:gd name="connsiteY599" fmla="*/ 3204476 h 3465512"/>
              <a:gd name="connsiteX600" fmla="*/ 5805663 w 12192001"/>
              <a:gd name="connsiteY600" fmla="*/ 3217564 h 3465512"/>
              <a:gd name="connsiteX601" fmla="*/ 5773426 w 12192001"/>
              <a:gd name="connsiteY601" fmla="*/ 3214447 h 3465512"/>
              <a:gd name="connsiteX602" fmla="*/ 5674606 w 12192001"/>
              <a:gd name="connsiteY602" fmla="*/ 3178923 h 3465512"/>
              <a:gd name="connsiteX603" fmla="*/ 5601018 w 12192001"/>
              <a:gd name="connsiteY603" fmla="*/ 3163966 h 3465512"/>
              <a:gd name="connsiteX604" fmla="*/ 5520422 w 12192001"/>
              <a:gd name="connsiteY604" fmla="*/ 3173938 h 3465512"/>
              <a:gd name="connsiteX605" fmla="*/ 5409688 w 12192001"/>
              <a:gd name="connsiteY605" fmla="*/ 3162721 h 3465512"/>
              <a:gd name="connsiteX606" fmla="*/ 5293349 w 12192001"/>
              <a:gd name="connsiteY606" fmla="*/ 3126572 h 3465512"/>
              <a:gd name="connsiteX607" fmla="*/ 5179814 w 12192001"/>
              <a:gd name="connsiteY607" fmla="*/ 3086686 h 3465512"/>
              <a:gd name="connsiteX608" fmla="*/ 5089405 w 12192001"/>
              <a:gd name="connsiteY608" fmla="*/ 3072975 h 3465512"/>
              <a:gd name="connsiteX609" fmla="*/ 5000398 w 12192001"/>
              <a:gd name="connsiteY609" fmla="*/ 3054901 h 3465512"/>
              <a:gd name="connsiteX610" fmla="*/ 4874246 w 12192001"/>
              <a:gd name="connsiteY610" fmla="*/ 3017508 h 3465512"/>
              <a:gd name="connsiteX611" fmla="*/ 4776829 w 12192001"/>
              <a:gd name="connsiteY611" fmla="*/ 2989463 h 3465512"/>
              <a:gd name="connsiteX612" fmla="*/ 4657686 w 12192001"/>
              <a:gd name="connsiteY612" fmla="*/ 2941473 h 3465512"/>
              <a:gd name="connsiteX613" fmla="*/ 4389967 w 12192001"/>
              <a:gd name="connsiteY613" fmla="*/ 2826177 h 3465512"/>
              <a:gd name="connsiteX614" fmla="*/ 4335300 w 12192001"/>
              <a:gd name="connsiteY614" fmla="*/ 2800625 h 3465512"/>
              <a:gd name="connsiteX615" fmla="*/ 4283437 w 12192001"/>
              <a:gd name="connsiteY615" fmla="*/ 2769462 h 3465512"/>
              <a:gd name="connsiteX616" fmla="*/ 4220362 w 12192001"/>
              <a:gd name="connsiteY616" fmla="*/ 2745158 h 3465512"/>
              <a:gd name="connsiteX617" fmla="*/ 4160790 w 12192001"/>
              <a:gd name="connsiteY617" fmla="*/ 2715243 h 3465512"/>
              <a:gd name="connsiteX618" fmla="*/ 4086500 w 12192001"/>
              <a:gd name="connsiteY618" fmla="*/ 2688443 h 3465512"/>
              <a:gd name="connsiteX619" fmla="*/ 4006607 w 12192001"/>
              <a:gd name="connsiteY619" fmla="*/ 2682833 h 3465512"/>
              <a:gd name="connsiteX620" fmla="*/ 3926007 w 12192001"/>
              <a:gd name="connsiteY620" fmla="*/ 2698414 h 3465512"/>
              <a:gd name="connsiteX621" fmla="*/ 3906387 w 12192001"/>
              <a:gd name="connsiteY621" fmla="*/ 2715243 h 3465512"/>
              <a:gd name="connsiteX622" fmla="*/ 3860129 w 12192001"/>
              <a:gd name="connsiteY622" fmla="*/ 2699038 h 3465512"/>
              <a:gd name="connsiteX623" fmla="*/ 3816676 w 12192001"/>
              <a:gd name="connsiteY623" fmla="*/ 2689067 h 3465512"/>
              <a:gd name="connsiteX624" fmla="*/ 3773925 w 12192001"/>
              <a:gd name="connsiteY624" fmla="*/ 2680340 h 3465512"/>
              <a:gd name="connsiteX625" fmla="*/ 3689125 w 12192001"/>
              <a:gd name="connsiteY625" fmla="*/ 2662892 h 3465512"/>
              <a:gd name="connsiteX626" fmla="*/ 3671604 w 12192001"/>
              <a:gd name="connsiteY626" fmla="*/ 2650426 h 3465512"/>
              <a:gd name="connsiteX627" fmla="*/ 3677913 w 12192001"/>
              <a:gd name="connsiteY627" fmla="*/ 2636715 h 3465512"/>
              <a:gd name="connsiteX628" fmla="*/ 3812472 w 12192001"/>
              <a:gd name="connsiteY628" fmla="*/ 2654165 h 3465512"/>
              <a:gd name="connsiteX629" fmla="*/ 3850319 w 12192001"/>
              <a:gd name="connsiteY629" fmla="*/ 2652297 h 3465512"/>
              <a:gd name="connsiteX630" fmla="*/ 3896572 w 12192001"/>
              <a:gd name="connsiteY630" fmla="*/ 2640453 h 3465512"/>
              <a:gd name="connsiteX631" fmla="*/ 3942128 w 12192001"/>
              <a:gd name="connsiteY631" fmla="*/ 2642947 h 3465512"/>
              <a:gd name="connsiteX632" fmla="*/ 3981374 w 12192001"/>
              <a:gd name="connsiteY632" fmla="*/ 2646063 h 3465512"/>
              <a:gd name="connsiteX633" fmla="*/ 4028333 w 12192001"/>
              <a:gd name="connsiteY633" fmla="*/ 2644194 h 3465512"/>
              <a:gd name="connsiteX634" fmla="*/ 4073886 w 12192001"/>
              <a:gd name="connsiteY634" fmla="*/ 2651672 h 3465512"/>
              <a:gd name="connsiteX635" fmla="*/ 4120141 w 12192001"/>
              <a:gd name="connsiteY635" fmla="*/ 2654789 h 3465512"/>
              <a:gd name="connsiteX636" fmla="*/ 4164996 w 12192001"/>
              <a:gd name="connsiteY636" fmla="*/ 2667877 h 3465512"/>
              <a:gd name="connsiteX637" fmla="*/ 4204943 w 12192001"/>
              <a:gd name="connsiteY637" fmla="*/ 2668500 h 3465512"/>
              <a:gd name="connsiteX638" fmla="*/ 4245595 w 12192001"/>
              <a:gd name="connsiteY638" fmla="*/ 2670370 h 3465512"/>
              <a:gd name="connsiteX639" fmla="*/ 4295354 w 12192001"/>
              <a:gd name="connsiteY639" fmla="*/ 2715866 h 3465512"/>
              <a:gd name="connsiteX640" fmla="*/ 4326892 w 12192001"/>
              <a:gd name="connsiteY640" fmla="*/ 2734563 h 3465512"/>
              <a:gd name="connsiteX641" fmla="*/ 4366838 w 12192001"/>
              <a:gd name="connsiteY641" fmla="*/ 2742664 h 3465512"/>
              <a:gd name="connsiteX642" fmla="*/ 4425009 w 12192001"/>
              <a:gd name="connsiteY642" fmla="*/ 2778188 h 3465512"/>
              <a:gd name="connsiteX643" fmla="*/ 4490888 w 12192001"/>
              <a:gd name="connsiteY643" fmla="*/ 2798754 h 3465512"/>
              <a:gd name="connsiteX644" fmla="*/ 4560269 w 12192001"/>
              <a:gd name="connsiteY644" fmla="*/ 2811220 h 3465512"/>
              <a:gd name="connsiteX645" fmla="*/ 4628251 w 12192001"/>
              <a:gd name="connsiteY645" fmla="*/ 2830539 h 3465512"/>
              <a:gd name="connsiteX646" fmla="*/ 4641568 w 12192001"/>
              <a:gd name="connsiteY646" fmla="*/ 2828669 h 3465512"/>
              <a:gd name="connsiteX647" fmla="*/ 4651379 w 12192001"/>
              <a:gd name="connsiteY647" fmla="*/ 2816828 h 3465512"/>
              <a:gd name="connsiteX648" fmla="*/ 4650678 w 12192001"/>
              <a:gd name="connsiteY648" fmla="*/ 2801247 h 3465512"/>
              <a:gd name="connsiteX649" fmla="*/ 4577090 w 12192001"/>
              <a:gd name="connsiteY649" fmla="*/ 2760115 h 3465512"/>
              <a:gd name="connsiteX650" fmla="*/ 4537844 w 12192001"/>
              <a:gd name="connsiteY650" fmla="*/ 2744534 h 3465512"/>
              <a:gd name="connsiteX651" fmla="*/ 4498596 w 12192001"/>
              <a:gd name="connsiteY651" fmla="*/ 2730199 h 3465512"/>
              <a:gd name="connsiteX652" fmla="*/ 4440426 w 12192001"/>
              <a:gd name="connsiteY652" fmla="*/ 2692805 h 3465512"/>
              <a:gd name="connsiteX653" fmla="*/ 4336002 w 12192001"/>
              <a:gd name="connsiteY653" fmla="*/ 2626121 h 3465512"/>
              <a:gd name="connsiteX654" fmla="*/ 4267321 w 12192001"/>
              <a:gd name="connsiteY654" fmla="*/ 2616772 h 3465512"/>
              <a:gd name="connsiteX655" fmla="*/ 4203542 w 12192001"/>
              <a:gd name="connsiteY655" fmla="*/ 2604931 h 3465512"/>
              <a:gd name="connsiteX656" fmla="*/ 4139064 w 12192001"/>
              <a:gd name="connsiteY656" fmla="*/ 2595582 h 3465512"/>
              <a:gd name="connsiteX657" fmla="*/ 4074589 w 12192001"/>
              <a:gd name="connsiteY657" fmla="*/ 2590595 h 3465512"/>
              <a:gd name="connsiteX658" fmla="*/ 4042348 w 12192001"/>
              <a:gd name="connsiteY658" fmla="*/ 2589973 h 3465512"/>
              <a:gd name="connsiteX659" fmla="*/ 4010110 w 12192001"/>
              <a:gd name="connsiteY659" fmla="*/ 2591220 h 3465512"/>
              <a:gd name="connsiteX660" fmla="*/ 3959649 w 12192001"/>
              <a:gd name="connsiteY660" fmla="*/ 2579378 h 3465512"/>
              <a:gd name="connsiteX661" fmla="*/ 3949837 w 12192001"/>
              <a:gd name="connsiteY661" fmla="*/ 2570653 h 3465512"/>
              <a:gd name="connsiteX662" fmla="*/ 3961752 w 12192001"/>
              <a:gd name="connsiteY662" fmla="*/ 2561303 h 3465512"/>
              <a:gd name="connsiteX663" fmla="*/ 4036042 w 12192001"/>
              <a:gd name="connsiteY663" fmla="*/ 2556318 h 3465512"/>
              <a:gd name="connsiteX664" fmla="*/ 4110330 w 12192001"/>
              <a:gd name="connsiteY664" fmla="*/ 2561928 h 3465512"/>
              <a:gd name="connsiteX665" fmla="*/ 4164996 w 12192001"/>
              <a:gd name="connsiteY665" fmla="*/ 2565667 h 3465512"/>
              <a:gd name="connsiteX666" fmla="*/ 4185317 w 12192001"/>
              <a:gd name="connsiteY666" fmla="*/ 2545100 h 3465512"/>
              <a:gd name="connsiteX667" fmla="*/ 4170602 w 12192001"/>
              <a:gd name="connsiteY667" fmla="*/ 2523288 h 3465512"/>
              <a:gd name="connsiteX668" fmla="*/ 4089305 w 12192001"/>
              <a:gd name="connsiteY668" fmla="*/ 2513315 h 3465512"/>
              <a:gd name="connsiteX669" fmla="*/ 3993989 w 12192001"/>
              <a:gd name="connsiteY669" fmla="*/ 2515186 h 3465512"/>
              <a:gd name="connsiteX670" fmla="*/ 3941428 w 12192001"/>
              <a:gd name="connsiteY670" fmla="*/ 2510823 h 3465512"/>
              <a:gd name="connsiteX671" fmla="*/ 3876249 w 12192001"/>
              <a:gd name="connsiteY671" fmla="*/ 2503968 h 3465512"/>
              <a:gd name="connsiteX672" fmla="*/ 3856625 w 12192001"/>
              <a:gd name="connsiteY672" fmla="*/ 2523288 h 3465512"/>
              <a:gd name="connsiteX673" fmla="*/ 3818782 w 12192001"/>
              <a:gd name="connsiteY673" fmla="*/ 2563174 h 3465512"/>
              <a:gd name="connsiteX674" fmla="*/ 3792850 w 12192001"/>
              <a:gd name="connsiteY674" fmla="*/ 2566913 h 3465512"/>
              <a:gd name="connsiteX675" fmla="*/ 3741688 w 12192001"/>
              <a:gd name="connsiteY675" fmla="*/ 2562551 h 3465512"/>
              <a:gd name="connsiteX676" fmla="*/ 3691228 w 12192001"/>
              <a:gd name="connsiteY676" fmla="*/ 2560059 h 3465512"/>
              <a:gd name="connsiteX677" fmla="*/ 3640768 w 12192001"/>
              <a:gd name="connsiteY677" fmla="*/ 2556318 h 3465512"/>
              <a:gd name="connsiteX678" fmla="*/ 3591708 w 12192001"/>
              <a:gd name="connsiteY678" fmla="*/ 2548840 h 3465512"/>
              <a:gd name="connsiteX679" fmla="*/ 3469761 w 12192001"/>
              <a:gd name="connsiteY679" fmla="*/ 2540739 h 3465512"/>
              <a:gd name="connsiteX680" fmla="*/ 3422806 w 12192001"/>
              <a:gd name="connsiteY680" fmla="*/ 2534504 h 3465512"/>
              <a:gd name="connsiteX681" fmla="*/ 3377250 w 12192001"/>
              <a:gd name="connsiteY681" fmla="*/ 2521417 h 3465512"/>
              <a:gd name="connsiteX682" fmla="*/ 3329593 w 12192001"/>
              <a:gd name="connsiteY682" fmla="*/ 2525157 h 3465512"/>
              <a:gd name="connsiteX683" fmla="*/ 3282637 w 12192001"/>
              <a:gd name="connsiteY683" fmla="*/ 2525781 h 3465512"/>
              <a:gd name="connsiteX684" fmla="*/ 3010712 w 12192001"/>
              <a:gd name="connsiteY684" fmla="*/ 2501474 h 3465512"/>
              <a:gd name="connsiteX685" fmla="*/ 2944130 w 12192001"/>
              <a:gd name="connsiteY685" fmla="*/ 2498982 h 3465512"/>
              <a:gd name="connsiteX686" fmla="*/ 2878252 w 12192001"/>
              <a:gd name="connsiteY686" fmla="*/ 2498982 h 3465512"/>
              <a:gd name="connsiteX687" fmla="*/ 2850920 w 12192001"/>
              <a:gd name="connsiteY687" fmla="*/ 2499605 h 3465512"/>
              <a:gd name="connsiteX688" fmla="*/ 2823587 w 12192001"/>
              <a:gd name="connsiteY688" fmla="*/ 2500851 h 3465512"/>
              <a:gd name="connsiteX689" fmla="*/ 2768920 w 12192001"/>
              <a:gd name="connsiteY689" fmla="*/ 2502720 h 3465512"/>
              <a:gd name="connsiteX690" fmla="*/ 2731776 w 12192001"/>
              <a:gd name="connsiteY690" fmla="*/ 2503344 h 3465512"/>
              <a:gd name="connsiteX691" fmla="*/ 2713554 w 12192001"/>
              <a:gd name="connsiteY691" fmla="*/ 2503344 h 3465512"/>
              <a:gd name="connsiteX692" fmla="*/ 2694630 w 12192001"/>
              <a:gd name="connsiteY692" fmla="*/ 2504592 h 3465512"/>
              <a:gd name="connsiteX693" fmla="*/ 2619640 w 12192001"/>
              <a:gd name="connsiteY693" fmla="*/ 2507084 h 3465512"/>
              <a:gd name="connsiteX694" fmla="*/ 2581796 w 12192001"/>
              <a:gd name="connsiteY694" fmla="*/ 2507707 h 3465512"/>
              <a:gd name="connsiteX695" fmla="*/ 2562875 w 12192001"/>
              <a:gd name="connsiteY695" fmla="*/ 2508952 h 3465512"/>
              <a:gd name="connsiteX696" fmla="*/ 2543953 w 12192001"/>
              <a:gd name="connsiteY696" fmla="*/ 2510200 h 3465512"/>
              <a:gd name="connsiteX697" fmla="*/ 2466859 w 12192001"/>
              <a:gd name="connsiteY697" fmla="*/ 2516431 h 3465512"/>
              <a:gd name="connsiteX698" fmla="*/ 2438124 w 12192001"/>
              <a:gd name="connsiteY698" fmla="*/ 2516431 h 3465512"/>
              <a:gd name="connsiteX699" fmla="*/ 2408688 w 12192001"/>
              <a:gd name="connsiteY699" fmla="*/ 2514562 h 3465512"/>
              <a:gd name="connsiteX700" fmla="*/ 2277632 w 12192001"/>
              <a:gd name="connsiteY700" fmla="*/ 2508329 h 3465512"/>
              <a:gd name="connsiteX701" fmla="*/ 2145873 w 12192001"/>
              <a:gd name="connsiteY701" fmla="*/ 2525781 h 3465512"/>
              <a:gd name="connsiteX702" fmla="*/ 2119241 w 12192001"/>
              <a:gd name="connsiteY702" fmla="*/ 2531389 h 3465512"/>
              <a:gd name="connsiteX703" fmla="*/ 2091909 w 12192001"/>
              <a:gd name="connsiteY703" fmla="*/ 2534504 h 3465512"/>
              <a:gd name="connsiteX704" fmla="*/ 2035139 w 12192001"/>
              <a:gd name="connsiteY704" fmla="*/ 2533883 h 3465512"/>
              <a:gd name="connsiteX705" fmla="*/ 1977671 w 12192001"/>
              <a:gd name="connsiteY705" fmla="*/ 2527649 h 3465512"/>
              <a:gd name="connsiteX706" fmla="*/ 1918799 w 12192001"/>
              <a:gd name="connsiteY706" fmla="*/ 2522665 h 3465512"/>
              <a:gd name="connsiteX707" fmla="*/ 1892870 w 12192001"/>
              <a:gd name="connsiteY707" fmla="*/ 2511445 h 3465512"/>
              <a:gd name="connsiteX708" fmla="*/ 1886561 w 12192001"/>
              <a:gd name="connsiteY708" fmla="*/ 2502098 h 3465512"/>
              <a:gd name="connsiteX709" fmla="*/ 1895672 w 12192001"/>
              <a:gd name="connsiteY709" fmla="*/ 2493997 h 3465512"/>
              <a:gd name="connsiteX710" fmla="*/ 1941928 w 12192001"/>
              <a:gd name="connsiteY710" fmla="*/ 2496489 h 3465512"/>
              <a:gd name="connsiteX711" fmla="*/ 1964354 w 12192001"/>
              <a:gd name="connsiteY711" fmla="*/ 2495241 h 3465512"/>
              <a:gd name="connsiteX712" fmla="*/ 1986081 w 12192001"/>
              <a:gd name="connsiteY712" fmla="*/ 2493373 h 3465512"/>
              <a:gd name="connsiteX713" fmla="*/ 2070883 w 12192001"/>
              <a:gd name="connsiteY713" fmla="*/ 2475299 h 3465512"/>
              <a:gd name="connsiteX714" fmla="*/ 2074386 w 12192001"/>
              <a:gd name="connsiteY714" fmla="*/ 2464704 h 3465512"/>
              <a:gd name="connsiteX715" fmla="*/ 2065277 w 12192001"/>
              <a:gd name="connsiteY715" fmla="*/ 2451617 h 3465512"/>
              <a:gd name="connsiteX716" fmla="*/ 1947535 w 12192001"/>
              <a:gd name="connsiteY716" fmla="*/ 2419207 h 3465512"/>
              <a:gd name="connsiteX717" fmla="*/ 1828392 w 12192001"/>
              <a:gd name="connsiteY717" fmla="*/ 2416716 h 3465512"/>
              <a:gd name="connsiteX718" fmla="*/ 1798256 w 12192001"/>
              <a:gd name="connsiteY718" fmla="*/ 2391786 h 3465512"/>
              <a:gd name="connsiteX719" fmla="*/ 2007107 w 12192001"/>
              <a:gd name="connsiteY719" fmla="*/ 2389916 h 3465512"/>
              <a:gd name="connsiteX720" fmla="*/ 2148676 w 12192001"/>
              <a:gd name="connsiteY720" fmla="*/ 2389916 h 3465512"/>
              <a:gd name="connsiteX721" fmla="*/ 2318983 w 12192001"/>
              <a:gd name="connsiteY721" fmla="*/ 2324478 h 3465512"/>
              <a:gd name="connsiteX722" fmla="*/ 2321084 w 12192001"/>
              <a:gd name="connsiteY722" fmla="*/ 2313883 h 3465512"/>
              <a:gd name="connsiteX723" fmla="*/ 2310571 w 12192001"/>
              <a:gd name="connsiteY723" fmla="*/ 2303911 h 3465512"/>
              <a:gd name="connsiteX724" fmla="*/ 2240487 w 12192001"/>
              <a:gd name="connsiteY724" fmla="*/ 2288953 h 3465512"/>
              <a:gd name="connsiteX725" fmla="*/ 2169702 w 12192001"/>
              <a:gd name="connsiteY725" fmla="*/ 2292069 h 3465512"/>
              <a:gd name="connsiteX726" fmla="*/ 2077891 w 12192001"/>
              <a:gd name="connsiteY726" fmla="*/ 2304533 h 3465512"/>
              <a:gd name="connsiteX727" fmla="*/ 1983278 w 12192001"/>
              <a:gd name="connsiteY727" fmla="*/ 2312636 h 3465512"/>
              <a:gd name="connsiteX728" fmla="*/ 1935620 w 12192001"/>
              <a:gd name="connsiteY728" fmla="*/ 2315129 h 3465512"/>
              <a:gd name="connsiteX729" fmla="*/ 1911791 w 12192001"/>
              <a:gd name="connsiteY729" fmla="*/ 2316374 h 3465512"/>
              <a:gd name="connsiteX730" fmla="*/ 1887964 w 12192001"/>
              <a:gd name="connsiteY730" fmla="*/ 2318245 h 3465512"/>
              <a:gd name="connsiteX731" fmla="*/ 1791247 w 12192001"/>
              <a:gd name="connsiteY731" fmla="*/ 2328216 h 3465512"/>
              <a:gd name="connsiteX732" fmla="*/ 1750597 w 12192001"/>
              <a:gd name="connsiteY732" fmla="*/ 2328216 h 3465512"/>
              <a:gd name="connsiteX733" fmla="*/ 1482177 w 12192001"/>
              <a:gd name="connsiteY733" fmla="*/ 2374335 h 3465512"/>
              <a:gd name="connsiteX734" fmla="*/ 1459751 w 12192001"/>
              <a:gd name="connsiteY734" fmla="*/ 2404874 h 3465512"/>
              <a:gd name="connsiteX735" fmla="*/ 1487783 w 12192001"/>
              <a:gd name="connsiteY735" fmla="*/ 2414846 h 3465512"/>
              <a:gd name="connsiteX736" fmla="*/ 1499698 w 12192001"/>
              <a:gd name="connsiteY736" fmla="*/ 2421078 h 3465512"/>
              <a:gd name="connsiteX737" fmla="*/ 1487082 w 12192001"/>
              <a:gd name="connsiteY737" fmla="*/ 2436658 h 3465512"/>
              <a:gd name="connsiteX738" fmla="*/ 1402983 w 12192001"/>
              <a:gd name="connsiteY738" fmla="*/ 2423570 h 3465512"/>
              <a:gd name="connsiteX739" fmla="*/ 1374949 w 12192001"/>
              <a:gd name="connsiteY739" fmla="*/ 2412975 h 3465512"/>
              <a:gd name="connsiteX740" fmla="*/ 1282437 w 12192001"/>
              <a:gd name="connsiteY740" fmla="*/ 2416716 h 3465512"/>
              <a:gd name="connsiteX741" fmla="*/ 1237584 w 12192001"/>
              <a:gd name="connsiteY741" fmla="*/ 2425440 h 3465512"/>
              <a:gd name="connsiteX742" fmla="*/ 1196935 w 12192001"/>
              <a:gd name="connsiteY742" fmla="*/ 2446007 h 3465512"/>
              <a:gd name="connsiteX743" fmla="*/ 1083398 w 12192001"/>
              <a:gd name="connsiteY743" fmla="*/ 2498982 h 3465512"/>
              <a:gd name="connsiteX744" fmla="*/ 980375 w 12192001"/>
              <a:gd name="connsiteY744" fmla="*/ 2528896 h 3465512"/>
              <a:gd name="connsiteX745" fmla="*/ 928514 w 12192001"/>
              <a:gd name="connsiteY745" fmla="*/ 2542607 h 3465512"/>
              <a:gd name="connsiteX746" fmla="*/ 902582 w 12192001"/>
              <a:gd name="connsiteY746" fmla="*/ 2549464 h 3465512"/>
              <a:gd name="connsiteX747" fmla="*/ 876652 w 12192001"/>
              <a:gd name="connsiteY747" fmla="*/ 2556943 h 3465512"/>
              <a:gd name="connsiteX748" fmla="*/ 831797 w 12192001"/>
              <a:gd name="connsiteY748" fmla="*/ 2556318 h 3465512"/>
              <a:gd name="connsiteX749" fmla="*/ 713355 w 12192001"/>
              <a:gd name="connsiteY749" fmla="*/ 2556943 h 3465512"/>
              <a:gd name="connsiteX750" fmla="*/ 618040 w 12192001"/>
              <a:gd name="connsiteY750" fmla="*/ 2593089 h 3465512"/>
              <a:gd name="connsiteX751" fmla="*/ 547253 w 12192001"/>
              <a:gd name="connsiteY751" fmla="*/ 2623005 h 3465512"/>
              <a:gd name="connsiteX752" fmla="*/ 477872 w 12192001"/>
              <a:gd name="connsiteY752" fmla="*/ 2655413 h 3465512"/>
              <a:gd name="connsiteX753" fmla="*/ 409190 w 12192001"/>
              <a:gd name="connsiteY753" fmla="*/ 2689689 h 3465512"/>
              <a:gd name="connsiteX754" fmla="*/ 374848 w 12192001"/>
              <a:gd name="connsiteY754" fmla="*/ 2707139 h 3465512"/>
              <a:gd name="connsiteX755" fmla="*/ 341208 w 12192001"/>
              <a:gd name="connsiteY755" fmla="*/ 2725838 h 3465512"/>
              <a:gd name="connsiteX756" fmla="*/ 207347 w 12192001"/>
              <a:gd name="connsiteY756" fmla="*/ 2801870 h 3465512"/>
              <a:gd name="connsiteX757" fmla="*/ 76292 w 12192001"/>
              <a:gd name="connsiteY757" fmla="*/ 2883514 h 3465512"/>
              <a:gd name="connsiteX758" fmla="*/ 4105 w 12192001"/>
              <a:gd name="connsiteY758" fmla="*/ 2927140 h 3465512"/>
              <a:gd name="connsiteX759" fmla="*/ 0 w 12192001"/>
              <a:gd name="connsiteY759" fmla="*/ 2929527 h 3465512"/>
              <a:gd name="connsiteX760" fmla="*/ 0 w 12192001"/>
              <a:gd name="connsiteY760" fmla="*/ 754457 h 3465512"/>
              <a:gd name="connsiteX761" fmla="*/ 132357 w 12192001"/>
              <a:gd name="connsiteY761" fmla="*/ 691618 h 3465512"/>
              <a:gd name="connsiteX762" fmla="*/ 219964 w 12192001"/>
              <a:gd name="connsiteY762" fmla="*/ 660456 h 3465512"/>
              <a:gd name="connsiteX763" fmla="*/ 313175 w 12192001"/>
              <a:gd name="connsiteY763" fmla="*/ 639267 h 3465512"/>
              <a:gd name="connsiteX764" fmla="*/ 390969 w 12192001"/>
              <a:gd name="connsiteY764" fmla="*/ 618700 h 3465512"/>
              <a:gd name="connsiteX765" fmla="*/ 466659 w 12192001"/>
              <a:gd name="connsiteY765" fmla="*/ 589408 h 3465512"/>
              <a:gd name="connsiteX766" fmla="*/ 605426 w 12192001"/>
              <a:gd name="connsiteY766" fmla="*/ 547029 h 3465512"/>
              <a:gd name="connsiteX767" fmla="*/ 677611 w 12192001"/>
              <a:gd name="connsiteY767" fmla="*/ 535187 h 3465512"/>
              <a:gd name="connsiteX768" fmla="*/ 751901 w 12192001"/>
              <a:gd name="connsiteY768" fmla="*/ 530824 h 3465512"/>
              <a:gd name="connsiteX769" fmla="*/ 835301 w 12192001"/>
              <a:gd name="connsiteY769" fmla="*/ 526462 h 3465512"/>
              <a:gd name="connsiteX770" fmla="*/ 875950 w 12192001"/>
              <a:gd name="connsiteY770" fmla="*/ 521476 h 3465512"/>
              <a:gd name="connsiteX771" fmla="*/ 916599 w 12192001"/>
              <a:gd name="connsiteY771" fmla="*/ 515244 h 3465512"/>
              <a:gd name="connsiteX772" fmla="*/ 1077792 w 12192001"/>
              <a:gd name="connsiteY772" fmla="*/ 475980 h 3465512"/>
              <a:gd name="connsiteX773" fmla="*/ 1131056 w 12192001"/>
              <a:gd name="connsiteY773" fmla="*/ 462892 h 3465512"/>
              <a:gd name="connsiteX774" fmla="*/ 1187123 w 12192001"/>
              <a:gd name="connsiteY774" fmla="*/ 459153 h 3465512"/>
              <a:gd name="connsiteX775" fmla="*/ 1364436 w 12192001"/>
              <a:gd name="connsiteY775" fmla="*/ 454791 h 3465512"/>
              <a:gd name="connsiteX776" fmla="*/ 1543149 w 12192001"/>
              <a:gd name="connsiteY776" fmla="*/ 451052 h 3465512"/>
              <a:gd name="connsiteX777" fmla="*/ 1598516 w 12192001"/>
              <a:gd name="connsiteY777" fmla="*/ 442326 h 3465512"/>
              <a:gd name="connsiteX778" fmla="*/ 1647575 w 12192001"/>
              <a:gd name="connsiteY778" fmla="*/ 418643 h 3465512"/>
              <a:gd name="connsiteX779" fmla="*/ 1677710 w 12192001"/>
              <a:gd name="connsiteY779" fmla="*/ 398701 h 3465512"/>
              <a:gd name="connsiteX780" fmla="*/ 1821383 w 12192001"/>
              <a:gd name="connsiteY780" fmla="*/ 366292 h 3465512"/>
              <a:gd name="connsiteX781" fmla="*/ 1915997 w 12192001"/>
              <a:gd name="connsiteY781" fmla="*/ 366292 h 3465512"/>
              <a:gd name="connsiteX782" fmla="*/ 2019721 w 12192001"/>
              <a:gd name="connsiteY782" fmla="*/ 350088 h 3465512"/>
              <a:gd name="connsiteX783" fmla="*/ 2072286 w 12192001"/>
              <a:gd name="connsiteY783" fmla="*/ 346348 h 3465512"/>
              <a:gd name="connsiteX784" fmla="*/ 2124848 w 12192001"/>
              <a:gd name="connsiteY784" fmla="*/ 343232 h 3465512"/>
              <a:gd name="connsiteX785" fmla="*/ 2297255 w 12192001"/>
              <a:gd name="connsiteY785" fmla="*/ 322043 h 3465512"/>
              <a:gd name="connsiteX786" fmla="*/ 2389065 w 12192001"/>
              <a:gd name="connsiteY786" fmla="*/ 294621 h 3465512"/>
              <a:gd name="connsiteX787" fmla="*/ 2472465 w 12192001"/>
              <a:gd name="connsiteY787" fmla="*/ 250994 h 3465512"/>
              <a:gd name="connsiteX788" fmla="*/ 2508909 w 12192001"/>
              <a:gd name="connsiteY788" fmla="*/ 227312 h 3465512"/>
              <a:gd name="connsiteX789" fmla="*/ 2548858 w 12192001"/>
              <a:gd name="connsiteY789" fmla="*/ 212355 h 3465512"/>
              <a:gd name="connsiteX790" fmla="*/ 2635760 w 12192001"/>
              <a:gd name="connsiteY790" fmla="*/ 198643 h 3465512"/>
              <a:gd name="connsiteX791" fmla="*/ 2671504 w 12192001"/>
              <a:gd name="connsiteY791" fmla="*/ 184309 h 3465512"/>
              <a:gd name="connsiteX792" fmla="*/ 2682718 w 12192001"/>
              <a:gd name="connsiteY792" fmla="*/ 171221 h 3465512"/>
              <a:gd name="connsiteX793" fmla="*/ 2665196 w 12192001"/>
              <a:gd name="connsiteY793" fmla="*/ 150032 h 3465512"/>
              <a:gd name="connsiteX794" fmla="*/ 2545353 w 12192001"/>
              <a:gd name="connsiteY794" fmla="*/ 157511 h 3465512"/>
              <a:gd name="connsiteX795" fmla="*/ 2527832 w 12192001"/>
              <a:gd name="connsiteY795" fmla="*/ 161249 h 3465512"/>
              <a:gd name="connsiteX796" fmla="*/ 2510312 w 12192001"/>
              <a:gd name="connsiteY796" fmla="*/ 164367 h 3465512"/>
              <a:gd name="connsiteX797" fmla="*/ 2475971 w 12192001"/>
              <a:gd name="connsiteY797" fmla="*/ 166859 h 3465512"/>
              <a:gd name="connsiteX798" fmla="*/ 2407988 w 12192001"/>
              <a:gd name="connsiteY798" fmla="*/ 156888 h 3465512"/>
              <a:gd name="connsiteX799" fmla="*/ 2350519 w 12192001"/>
              <a:gd name="connsiteY799" fmla="*/ 166236 h 3465512"/>
              <a:gd name="connsiteX800" fmla="*/ 2300758 w 12192001"/>
              <a:gd name="connsiteY800" fmla="*/ 193658 h 3465512"/>
              <a:gd name="connsiteX801" fmla="*/ 2281137 w 12192001"/>
              <a:gd name="connsiteY801" fmla="*/ 198643 h 3465512"/>
              <a:gd name="connsiteX802" fmla="*/ 2262914 w 12192001"/>
              <a:gd name="connsiteY802" fmla="*/ 197398 h 3465512"/>
              <a:gd name="connsiteX803" fmla="*/ 2148676 w 12192001"/>
              <a:gd name="connsiteY803" fmla="*/ 183063 h 3465512"/>
              <a:gd name="connsiteX804" fmla="*/ 2040045 w 12192001"/>
              <a:gd name="connsiteY804" fmla="*/ 194280 h 3465512"/>
              <a:gd name="connsiteX805" fmla="*/ 1932117 w 12192001"/>
              <a:gd name="connsiteY805" fmla="*/ 204252 h 3465512"/>
              <a:gd name="connsiteX806" fmla="*/ 1716956 w 12192001"/>
              <a:gd name="connsiteY806" fmla="*/ 223573 h 3465512"/>
              <a:gd name="connsiteX807" fmla="*/ 1679113 w 12192001"/>
              <a:gd name="connsiteY807" fmla="*/ 218587 h 3465512"/>
              <a:gd name="connsiteX808" fmla="*/ 1663695 w 12192001"/>
              <a:gd name="connsiteY808" fmla="*/ 179323 h 3465512"/>
              <a:gd name="connsiteX809" fmla="*/ 1688924 w 12192001"/>
              <a:gd name="connsiteY809" fmla="*/ 153771 h 3465512"/>
              <a:gd name="connsiteX810" fmla="*/ 1780733 w 12192001"/>
              <a:gd name="connsiteY810" fmla="*/ 121986 h 3465512"/>
              <a:gd name="connsiteX811" fmla="*/ 1924408 w 12192001"/>
              <a:gd name="connsiteY811" fmla="*/ 100173 h 3465512"/>
              <a:gd name="connsiteX812" fmla="*/ 1995892 w 12192001"/>
              <a:gd name="connsiteY812" fmla="*/ 90202 h 3465512"/>
              <a:gd name="connsiteX813" fmla="*/ 2014116 w 12192001"/>
              <a:gd name="connsiteY813" fmla="*/ 87709 h 3465512"/>
              <a:gd name="connsiteX814" fmla="*/ 2032336 w 12192001"/>
              <a:gd name="connsiteY814" fmla="*/ 85839 h 3465512"/>
              <a:gd name="connsiteX815" fmla="*/ 2068780 w 12192001"/>
              <a:gd name="connsiteY815" fmla="*/ 82099 h 3465512"/>
              <a:gd name="connsiteX816" fmla="*/ 2362433 w 12192001"/>
              <a:gd name="connsiteY816" fmla="*/ 61534 h 3465512"/>
              <a:gd name="connsiteX817" fmla="*/ 2423407 w 12192001"/>
              <a:gd name="connsiteY817" fmla="*/ 62779 h 3465512"/>
              <a:gd name="connsiteX818" fmla="*/ 2515217 w 12192001"/>
              <a:gd name="connsiteY818" fmla="*/ 69635 h 3465512"/>
              <a:gd name="connsiteX819" fmla="*/ 2607026 w 12192001"/>
              <a:gd name="connsiteY819" fmla="*/ 70258 h 3465512"/>
              <a:gd name="connsiteX820" fmla="*/ 2791347 w 12192001"/>
              <a:gd name="connsiteY820" fmla="*/ 56547 h 3465512"/>
              <a:gd name="connsiteX821" fmla="*/ 2873347 w 12192001"/>
              <a:gd name="connsiteY821" fmla="*/ 52185 h 3465512"/>
              <a:gd name="connsiteX822" fmla="*/ 2955345 w 12192001"/>
              <a:gd name="connsiteY822" fmla="*/ 53431 h 3465512"/>
              <a:gd name="connsiteX823" fmla="*/ 3062574 w 12192001"/>
              <a:gd name="connsiteY823" fmla="*/ 57170 h 3465512"/>
              <a:gd name="connsiteX824" fmla="*/ 3115836 w 12192001"/>
              <a:gd name="connsiteY824" fmla="*/ 56547 h 3465512"/>
              <a:gd name="connsiteX825" fmla="*/ 3168399 w 12192001"/>
              <a:gd name="connsiteY825" fmla="*/ 54678 h 3465512"/>
              <a:gd name="connsiteX826" fmla="*/ 3220961 w 12192001"/>
              <a:gd name="connsiteY826" fmla="*/ 50938 h 3465512"/>
              <a:gd name="connsiteX827" fmla="*/ 3247595 w 12192001"/>
              <a:gd name="connsiteY827" fmla="*/ 48446 h 3465512"/>
              <a:gd name="connsiteX828" fmla="*/ 3273525 w 12192001"/>
              <a:gd name="connsiteY828" fmla="*/ 45330 h 3465512"/>
              <a:gd name="connsiteX829" fmla="*/ 3378651 w 12192001"/>
              <a:gd name="connsiteY829" fmla="*/ 27879 h 3465512"/>
              <a:gd name="connsiteX830" fmla="*/ 3688249 w 12192001"/>
              <a:gd name="connsiteY830" fmla="*/ 301 h 3465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</a:cxnLst>
            <a:rect l="l" t="t" r="r" b="b"/>
            <a:pathLst>
              <a:path w="12192001" h="3465512">
                <a:moveTo>
                  <a:pt x="5845580" y="3455102"/>
                </a:moveTo>
                <a:cubicBezTo>
                  <a:pt x="5853147" y="3456066"/>
                  <a:pt x="5860856" y="3458442"/>
                  <a:pt x="5868740" y="3462492"/>
                </a:cubicBezTo>
                <a:lnTo>
                  <a:pt x="5875532" y="3465512"/>
                </a:lnTo>
                <a:lnTo>
                  <a:pt x="5801570" y="3465512"/>
                </a:lnTo>
                <a:lnTo>
                  <a:pt x="5812379" y="3459407"/>
                </a:lnTo>
                <a:cubicBezTo>
                  <a:pt x="5823200" y="3455387"/>
                  <a:pt x="5834230" y="3453656"/>
                  <a:pt x="5845580" y="3455102"/>
                </a:cubicBezTo>
                <a:close/>
                <a:moveTo>
                  <a:pt x="5727435" y="3450962"/>
                </a:moveTo>
                <a:cubicBezTo>
                  <a:pt x="5731376" y="3451587"/>
                  <a:pt x="5735932" y="3453766"/>
                  <a:pt x="5741187" y="3456882"/>
                </a:cubicBezTo>
                <a:lnTo>
                  <a:pt x="5756713" y="3465512"/>
                </a:lnTo>
                <a:lnTo>
                  <a:pt x="5752144" y="3465512"/>
                </a:lnTo>
                <a:lnTo>
                  <a:pt x="5737683" y="3463739"/>
                </a:lnTo>
                <a:cubicBezTo>
                  <a:pt x="5732777" y="3463739"/>
                  <a:pt x="5727171" y="3463739"/>
                  <a:pt x="5722966" y="3461869"/>
                </a:cubicBezTo>
                <a:cubicBezTo>
                  <a:pt x="5720163" y="3461246"/>
                  <a:pt x="5716657" y="3455014"/>
                  <a:pt x="5717359" y="3454390"/>
                </a:cubicBezTo>
                <a:cubicBezTo>
                  <a:pt x="5720163" y="3451274"/>
                  <a:pt x="5723491" y="3450339"/>
                  <a:pt x="5727435" y="3450962"/>
                </a:cubicBezTo>
                <a:close/>
                <a:moveTo>
                  <a:pt x="5608728" y="3414503"/>
                </a:moveTo>
                <a:lnTo>
                  <a:pt x="5606626" y="3421982"/>
                </a:lnTo>
                <a:lnTo>
                  <a:pt x="5596814" y="3415751"/>
                </a:lnTo>
                <a:close/>
                <a:moveTo>
                  <a:pt x="6041147" y="3387704"/>
                </a:moveTo>
                <a:lnTo>
                  <a:pt x="6051659" y="3394561"/>
                </a:lnTo>
                <a:cubicBezTo>
                  <a:pt x="6048856" y="3396429"/>
                  <a:pt x="6046053" y="3401415"/>
                  <a:pt x="6044651" y="3400793"/>
                </a:cubicBezTo>
                <a:cubicBezTo>
                  <a:pt x="6041147" y="3399545"/>
                  <a:pt x="6037643" y="3397053"/>
                  <a:pt x="6034139" y="3394561"/>
                </a:cubicBezTo>
                <a:close/>
                <a:moveTo>
                  <a:pt x="6440626" y="3338469"/>
                </a:moveTo>
                <a:lnTo>
                  <a:pt x="6447634" y="3349064"/>
                </a:lnTo>
                <a:cubicBezTo>
                  <a:pt x="6444130" y="3351557"/>
                  <a:pt x="6439223" y="3356543"/>
                  <a:pt x="6436420" y="3355920"/>
                </a:cubicBezTo>
                <a:cubicBezTo>
                  <a:pt x="6433617" y="3355297"/>
                  <a:pt x="6431514" y="3349689"/>
                  <a:pt x="6429412" y="3345948"/>
                </a:cubicBezTo>
                <a:close/>
                <a:moveTo>
                  <a:pt x="5458136" y="3210786"/>
                </a:moveTo>
                <a:cubicBezTo>
                  <a:pt x="5463304" y="3209618"/>
                  <a:pt x="5469261" y="3210396"/>
                  <a:pt x="5474166" y="3213201"/>
                </a:cubicBezTo>
                <a:cubicBezTo>
                  <a:pt x="5481875" y="3218188"/>
                  <a:pt x="5486780" y="3226911"/>
                  <a:pt x="5493090" y="3233768"/>
                </a:cubicBezTo>
                <a:cubicBezTo>
                  <a:pt x="5483978" y="3241247"/>
                  <a:pt x="5474166" y="3243740"/>
                  <a:pt x="5463653" y="3240623"/>
                </a:cubicBezTo>
                <a:cubicBezTo>
                  <a:pt x="5453141" y="3237507"/>
                  <a:pt x="5443330" y="3229404"/>
                  <a:pt x="5446834" y="3220057"/>
                </a:cubicBezTo>
                <a:cubicBezTo>
                  <a:pt x="5448587" y="3215072"/>
                  <a:pt x="5452967" y="3211956"/>
                  <a:pt x="5458136" y="3210786"/>
                </a:cubicBezTo>
                <a:close/>
                <a:moveTo>
                  <a:pt x="6056566" y="3208838"/>
                </a:moveTo>
                <a:cubicBezTo>
                  <a:pt x="6094411" y="3210708"/>
                  <a:pt x="6125948" y="3226289"/>
                  <a:pt x="6121043" y="3241871"/>
                </a:cubicBezTo>
                <a:cubicBezTo>
                  <a:pt x="6116837" y="3243117"/>
                  <a:pt x="6111932" y="3246234"/>
                  <a:pt x="6107026" y="3246856"/>
                </a:cubicBezTo>
                <a:cubicBezTo>
                  <a:pt x="6084599" y="3248725"/>
                  <a:pt x="6065675" y="3240000"/>
                  <a:pt x="6049555" y="3227535"/>
                </a:cubicBezTo>
                <a:cubicBezTo>
                  <a:pt x="6046051" y="3224419"/>
                  <a:pt x="6043950" y="3219434"/>
                  <a:pt x="6041147" y="3215072"/>
                </a:cubicBezTo>
                <a:cubicBezTo>
                  <a:pt x="6046753" y="3212579"/>
                  <a:pt x="6051659" y="3208838"/>
                  <a:pt x="6056566" y="3208838"/>
                </a:cubicBezTo>
                <a:close/>
                <a:moveTo>
                  <a:pt x="4767018" y="2844873"/>
                </a:moveTo>
                <a:cubicBezTo>
                  <a:pt x="4755104" y="2844250"/>
                  <a:pt x="4748095" y="2850483"/>
                  <a:pt x="4742488" y="2861701"/>
                </a:cubicBezTo>
                <a:cubicBezTo>
                  <a:pt x="4736882" y="2871672"/>
                  <a:pt x="4737583" y="2880397"/>
                  <a:pt x="4749496" y="2884138"/>
                </a:cubicBezTo>
                <a:cubicBezTo>
                  <a:pt x="4776130" y="2893485"/>
                  <a:pt x="4802762" y="2902210"/>
                  <a:pt x="4846214" y="2916546"/>
                </a:cubicBezTo>
                <a:cubicBezTo>
                  <a:pt x="4852521" y="2917790"/>
                  <a:pt x="4875647" y="2922777"/>
                  <a:pt x="4899477" y="2927140"/>
                </a:cubicBezTo>
                <a:cubicBezTo>
                  <a:pt x="4911391" y="2929633"/>
                  <a:pt x="4917698" y="2922777"/>
                  <a:pt x="4922605" y="2910936"/>
                </a:cubicBezTo>
                <a:cubicBezTo>
                  <a:pt x="4927511" y="2899717"/>
                  <a:pt x="4927511" y="2890993"/>
                  <a:pt x="4916996" y="2885384"/>
                </a:cubicBezTo>
                <a:cubicBezTo>
                  <a:pt x="4900178" y="2876659"/>
                  <a:pt x="4883358" y="2868556"/>
                  <a:pt x="4865134" y="2861701"/>
                </a:cubicBezTo>
                <a:cubicBezTo>
                  <a:pt x="4847614" y="2854844"/>
                  <a:pt x="4829393" y="2849860"/>
                  <a:pt x="4810470" y="2846743"/>
                </a:cubicBezTo>
                <a:cubicBezTo>
                  <a:pt x="4796453" y="2844873"/>
                  <a:pt x="4781736" y="2845497"/>
                  <a:pt x="4767018" y="2844873"/>
                </a:cubicBezTo>
                <a:close/>
                <a:moveTo>
                  <a:pt x="5113234" y="2808104"/>
                </a:moveTo>
                <a:cubicBezTo>
                  <a:pt x="5111131" y="2808104"/>
                  <a:pt x="5109029" y="2812465"/>
                  <a:pt x="5106925" y="2814335"/>
                </a:cubicBezTo>
                <a:cubicBezTo>
                  <a:pt x="5113234" y="2823060"/>
                  <a:pt x="5121644" y="2825553"/>
                  <a:pt x="5132156" y="2822436"/>
                </a:cubicBezTo>
                <a:cubicBezTo>
                  <a:pt x="5130754" y="2818698"/>
                  <a:pt x="5129351" y="2814335"/>
                  <a:pt x="5126549" y="2811841"/>
                </a:cubicBezTo>
                <a:cubicBezTo>
                  <a:pt x="5123045" y="2809349"/>
                  <a:pt x="5118140" y="2808104"/>
                  <a:pt x="5113234" y="2808104"/>
                </a:cubicBezTo>
                <a:close/>
                <a:moveTo>
                  <a:pt x="3910590" y="2722720"/>
                </a:moveTo>
                <a:cubicBezTo>
                  <a:pt x="3930914" y="2729576"/>
                  <a:pt x="3951940" y="2736432"/>
                  <a:pt x="3972266" y="2743910"/>
                </a:cubicBezTo>
                <a:cubicBezTo>
                  <a:pt x="3975066" y="2744533"/>
                  <a:pt x="3977169" y="2750766"/>
                  <a:pt x="3976469" y="2754504"/>
                </a:cubicBezTo>
                <a:cubicBezTo>
                  <a:pt x="3976469" y="2758867"/>
                  <a:pt x="3973666" y="2765723"/>
                  <a:pt x="3970863" y="2768216"/>
                </a:cubicBezTo>
                <a:cubicBezTo>
                  <a:pt x="3949137" y="2786912"/>
                  <a:pt x="3925308" y="2781927"/>
                  <a:pt x="3918299" y="2758244"/>
                </a:cubicBezTo>
                <a:cubicBezTo>
                  <a:pt x="3915496" y="2746403"/>
                  <a:pt x="3916198" y="2732691"/>
                  <a:pt x="3910590" y="2722720"/>
                </a:cubicBezTo>
                <a:close/>
                <a:moveTo>
                  <a:pt x="3905684" y="2716488"/>
                </a:moveTo>
                <a:lnTo>
                  <a:pt x="3907086" y="2717111"/>
                </a:lnTo>
                <a:cubicBezTo>
                  <a:pt x="3908487" y="2718981"/>
                  <a:pt x="3909890" y="2720851"/>
                  <a:pt x="3910590" y="2722720"/>
                </a:cubicBezTo>
                <a:lnTo>
                  <a:pt x="3902881" y="2719604"/>
                </a:lnTo>
                <a:cubicBezTo>
                  <a:pt x="3903581" y="2718981"/>
                  <a:pt x="3904983" y="2717734"/>
                  <a:pt x="3905684" y="2716488"/>
                </a:cubicBezTo>
                <a:close/>
                <a:moveTo>
                  <a:pt x="2801159" y="2707139"/>
                </a:moveTo>
                <a:lnTo>
                  <a:pt x="2847415" y="2707139"/>
                </a:lnTo>
                <a:cubicBezTo>
                  <a:pt x="2854423" y="2706516"/>
                  <a:pt x="2862132" y="2707139"/>
                  <a:pt x="2869843" y="2707139"/>
                </a:cubicBezTo>
                <a:lnTo>
                  <a:pt x="2892267" y="2707762"/>
                </a:lnTo>
                <a:cubicBezTo>
                  <a:pt x="2907688" y="2708386"/>
                  <a:pt x="2922405" y="2708386"/>
                  <a:pt x="2937823" y="2709008"/>
                </a:cubicBezTo>
                <a:lnTo>
                  <a:pt x="2984078" y="2712124"/>
                </a:lnTo>
                <a:cubicBezTo>
                  <a:pt x="2992490" y="2712749"/>
                  <a:pt x="3000898" y="2712749"/>
                  <a:pt x="3009309" y="2715242"/>
                </a:cubicBezTo>
                <a:cubicBezTo>
                  <a:pt x="3017719" y="2717110"/>
                  <a:pt x="3026130" y="2722096"/>
                  <a:pt x="3033838" y="2731445"/>
                </a:cubicBezTo>
                <a:cubicBezTo>
                  <a:pt x="3026831" y="2733315"/>
                  <a:pt x="3019822" y="2735184"/>
                  <a:pt x="3012813" y="2737054"/>
                </a:cubicBezTo>
                <a:cubicBezTo>
                  <a:pt x="3005804" y="2738923"/>
                  <a:pt x="2998795" y="2740793"/>
                  <a:pt x="2992490" y="2741416"/>
                </a:cubicBezTo>
                <a:cubicBezTo>
                  <a:pt x="2978472" y="2743286"/>
                  <a:pt x="2965157" y="2742664"/>
                  <a:pt x="2951840" y="2741416"/>
                </a:cubicBezTo>
                <a:cubicBezTo>
                  <a:pt x="2901379" y="2737054"/>
                  <a:pt x="2851621" y="2732691"/>
                  <a:pt x="2801861" y="2730199"/>
                </a:cubicBezTo>
                <a:cubicBezTo>
                  <a:pt x="2798356" y="2729576"/>
                  <a:pt x="2794850" y="2726460"/>
                  <a:pt x="2792751" y="2722720"/>
                </a:cubicBezTo>
                <a:cubicBezTo>
                  <a:pt x="2789244" y="2716488"/>
                  <a:pt x="2792751" y="2707139"/>
                  <a:pt x="2801159" y="2707139"/>
                </a:cubicBezTo>
                <a:close/>
                <a:moveTo>
                  <a:pt x="2168739" y="2673330"/>
                </a:moveTo>
                <a:cubicBezTo>
                  <a:pt x="2172329" y="2674265"/>
                  <a:pt x="2173206" y="2677848"/>
                  <a:pt x="2164797" y="2688443"/>
                </a:cubicBezTo>
                <a:cubicBezTo>
                  <a:pt x="2162692" y="2691560"/>
                  <a:pt x="2157788" y="2690312"/>
                  <a:pt x="2154283" y="2690935"/>
                </a:cubicBezTo>
                <a:cubicBezTo>
                  <a:pt x="2150780" y="2691560"/>
                  <a:pt x="2147275" y="2692805"/>
                  <a:pt x="2143771" y="2692805"/>
                </a:cubicBezTo>
                <a:cubicBezTo>
                  <a:pt x="2136763" y="2692805"/>
                  <a:pt x="2129052" y="2691560"/>
                  <a:pt x="2122045" y="2690935"/>
                </a:cubicBezTo>
                <a:cubicBezTo>
                  <a:pt x="2121344" y="2684081"/>
                  <a:pt x="2126251" y="2680340"/>
                  <a:pt x="2135360" y="2679096"/>
                </a:cubicBezTo>
                <a:cubicBezTo>
                  <a:pt x="2142368" y="2677848"/>
                  <a:pt x="2149377" y="2674109"/>
                  <a:pt x="2156386" y="2674109"/>
                </a:cubicBezTo>
                <a:cubicBezTo>
                  <a:pt x="2158838" y="2674109"/>
                  <a:pt x="2165148" y="2672395"/>
                  <a:pt x="2168739" y="2673330"/>
                </a:cubicBezTo>
                <a:close/>
                <a:moveTo>
                  <a:pt x="3109530" y="2551956"/>
                </a:moveTo>
                <a:cubicBezTo>
                  <a:pt x="3126350" y="2552579"/>
                  <a:pt x="3143168" y="2553827"/>
                  <a:pt x="3159990" y="2556318"/>
                </a:cubicBezTo>
                <a:cubicBezTo>
                  <a:pt x="3168402" y="2557565"/>
                  <a:pt x="3176109" y="2559435"/>
                  <a:pt x="3184519" y="2561928"/>
                </a:cubicBezTo>
                <a:cubicBezTo>
                  <a:pt x="3192929" y="2564420"/>
                  <a:pt x="3201341" y="2568160"/>
                  <a:pt x="3209050" y="2572523"/>
                </a:cubicBezTo>
                <a:cubicBezTo>
                  <a:pt x="3218861" y="2578132"/>
                  <a:pt x="3230775" y="2584364"/>
                  <a:pt x="3241287" y="2581248"/>
                </a:cubicBezTo>
                <a:cubicBezTo>
                  <a:pt x="3272126" y="2570653"/>
                  <a:pt x="3303664" y="2571899"/>
                  <a:pt x="3333798" y="2575639"/>
                </a:cubicBezTo>
                <a:cubicBezTo>
                  <a:pt x="3341507" y="2576262"/>
                  <a:pt x="3349216" y="2577507"/>
                  <a:pt x="3356925" y="2578755"/>
                </a:cubicBezTo>
                <a:cubicBezTo>
                  <a:pt x="3364637" y="2580001"/>
                  <a:pt x="3372345" y="2581870"/>
                  <a:pt x="3380054" y="2583118"/>
                </a:cubicBezTo>
                <a:cubicBezTo>
                  <a:pt x="3395473" y="2586234"/>
                  <a:pt x="3410891" y="2589350"/>
                  <a:pt x="3426309" y="2591220"/>
                </a:cubicBezTo>
                <a:lnTo>
                  <a:pt x="3449437" y="2594336"/>
                </a:lnTo>
                <a:lnTo>
                  <a:pt x="3473265" y="2598074"/>
                </a:lnTo>
                <a:cubicBezTo>
                  <a:pt x="3489385" y="2600567"/>
                  <a:pt x="3504803" y="2603683"/>
                  <a:pt x="3520223" y="2607423"/>
                </a:cubicBezTo>
                <a:cubicBezTo>
                  <a:pt x="3530734" y="2609917"/>
                  <a:pt x="3538443" y="2624250"/>
                  <a:pt x="3544753" y="2638585"/>
                </a:cubicBezTo>
                <a:cubicBezTo>
                  <a:pt x="3546855" y="2641077"/>
                  <a:pt x="3546152" y="2649181"/>
                  <a:pt x="3544753" y="2654165"/>
                </a:cubicBezTo>
                <a:cubicBezTo>
                  <a:pt x="3544049" y="2657905"/>
                  <a:pt x="3539846" y="2662892"/>
                  <a:pt x="3537742" y="2663514"/>
                </a:cubicBezTo>
                <a:cubicBezTo>
                  <a:pt x="3518119" y="2667252"/>
                  <a:pt x="3499897" y="2667877"/>
                  <a:pt x="3480973" y="2666629"/>
                </a:cubicBezTo>
                <a:cubicBezTo>
                  <a:pt x="3462753" y="2665384"/>
                  <a:pt x="3444532" y="2661644"/>
                  <a:pt x="3426309" y="2659151"/>
                </a:cubicBezTo>
                <a:cubicBezTo>
                  <a:pt x="3408089" y="2656035"/>
                  <a:pt x="3389865" y="2653541"/>
                  <a:pt x="3371644" y="2652919"/>
                </a:cubicBezTo>
                <a:cubicBezTo>
                  <a:pt x="3362533" y="2652297"/>
                  <a:pt x="3353422" y="2652297"/>
                  <a:pt x="3344312" y="2653541"/>
                </a:cubicBezTo>
                <a:cubicBezTo>
                  <a:pt x="3335202" y="2654789"/>
                  <a:pt x="3326090" y="2656657"/>
                  <a:pt x="3316980" y="2659151"/>
                </a:cubicBezTo>
                <a:cubicBezTo>
                  <a:pt x="3309969" y="2661020"/>
                  <a:pt x="3302962" y="2654165"/>
                  <a:pt x="3295252" y="2652919"/>
                </a:cubicBezTo>
                <a:cubicBezTo>
                  <a:pt x="3280534" y="2649803"/>
                  <a:pt x="3265816" y="2643570"/>
                  <a:pt x="3251099" y="2646063"/>
                </a:cubicBezTo>
                <a:cubicBezTo>
                  <a:pt x="3234279" y="2648556"/>
                  <a:pt x="3217458" y="2650426"/>
                  <a:pt x="3200638" y="2651049"/>
                </a:cubicBezTo>
                <a:cubicBezTo>
                  <a:pt x="3192229" y="2651049"/>
                  <a:pt x="3183821" y="2651672"/>
                  <a:pt x="3175409" y="2651672"/>
                </a:cubicBezTo>
                <a:cubicBezTo>
                  <a:pt x="3167000" y="2651672"/>
                  <a:pt x="3159290" y="2652297"/>
                  <a:pt x="3150879" y="2652297"/>
                </a:cubicBezTo>
                <a:cubicBezTo>
                  <a:pt x="3134761" y="2652297"/>
                  <a:pt x="3117941" y="2652297"/>
                  <a:pt x="3101821" y="2651672"/>
                </a:cubicBezTo>
                <a:cubicBezTo>
                  <a:pt x="3085701" y="2651049"/>
                  <a:pt x="3069580" y="2651672"/>
                  <a:pt x="3053462" y="2651049"/>
                </a:cubicBezTo>
                <a:cubicBezTo>
                  <a:pt x="3010712" y="2649803"/>
                  <a:pt x="2968661" y="2651672"/>
                  <a:pt x="2927313" y="2657282"/>
                </a:cubicBezTo>
                <a:cubicBezTo>
                  <a:pt x="2899278" y="2661644"/>
                  <a:pt x="2873347" y="2668500"/>
                  <a:pt x="2846014" y="2650426"/>
                </a:cubicBezTo>
                <a:cubicBezTo>
                  <a:pt x="2839705" y="2646687"/>
                  <a:pt x="2831996" y="2646063"/>
                  <a:pt x="2825690" y="2647310"/>
                </a:cubicBezTo>
                <a:cubicBezTo>
                  <a:pt x="2801861" y="2652919"/>
                  <a:pt x="2778733" y="2652919"/>
                  <a:pt x="2754203" y="2642946"/>
                </a:cubicBezTo>
                <a:cubicBezTo>
                  <a:pt x="2750698" y="2641701"/>
                  <a:pt x="2747195" y="2642946"/>
                  <a:pt x="2744392" y="2644818"/>
                </a:cubicBezTo>
                <a:cubicBezTo>
                  <a:pt x="2741589" y="2646687"/>
                  <a:pt x="2738086" y="2649181"/>
                  <a:pt x="2735982" y="2652919"/>
                </a:cubicBezTo>
                <a:cubicBezTo>
                  <a:pt x="2726871" y="2669123"/>
                  <a:pt x="2717057" y="2680340"/>
                  <a:pt x="2700940" y="2677224"/>
                </a:cubicBezTo>
                <a:cubicBezTo>
                  <a:pt x="2683419" y="2674109"/>
                  <a:pt x="2665196" y="2672863"/>
                  <a:pt x="2648375" y="2660398"/>
                </a:cubicBezTo>
                <a:cubicBezTo>
                  <a:pt x="2637164" y="2652297"/>
                  <a:pt x="2628051" y="2655413"/>
                  <a:pt x="2619640" y="2664760"/>
                </a:cubicBezTo>
                <a:cubicBezTo>
                  <a:pt x="2608429" y="2676602"/>
                  <a:pt x="2595113" y="2681588"/>
                  <a:pt x="2580396" y="2682211"/>
                </a:cubicBezTo>
                <a:cubicBezTo>
                  <a:pt x="2558667" y="2682211"/>
                  <a:pt x="2536944" y="2682211"/>
                  <a:pt x="2515217" y="2682211"/>
                </a:cubicBezTo>
                <a:lnTo>
                  <a:pt x="2482279" y="2681588"/>
                </a:lnTo>
                <a:cubicBezTo>
                  <a:pt x="2471765" y="2681588"/>
                  <a:pt x="2460550" y="2680340"/>
                  <a:pt x="2449336" y="2680965"/>
                </a:cubicBezTo>
                <a:cubicBezTo>
                  <a:pt x="2443030" y="2680965"/>
                  <a:pt x="2435320" y="2673486"/>
                  <a:pt x="2428313" y="2667877"/>
                </a:cubicBezTo>
                <a:cubicBezTo>
                  <a:pt x="2402381" y="2646687"/>
                  <a:pt x="2402381" y="2646687"/>
                  <a:pt x="2386262" y="2648556"/>
                </a:cubicBezTo>
                <a:cubicBezTo>
                  <a:pt x="2375048" y="2649803"/>
                  <a:pt x="2363836" y="2651672"/>
                  <a:pt x="2352622" y="2653541"/>
                </a:cubicBezTo>
                <a:cubicBezTo>
                  <a:pt x="2351921" y="2652297"/>
                  <a:pt x="2351221" y="2649803"/>
                  <a:pt x="2350519" y="2647933"/>
                </a:cubicBezTo>
                <a:cubicBezTo>
                  <a:pt x="2349819" y="2648556"/>
                  <a:pt x="2349819" y="2648556"/>
                  <a:pt x="2349118" y="2649181"/>
                </a:cubicBezTo>
                <a:cubicBezTo>
                  <a:pt x="2347716" y="2666008"/>
                  <a:pt x="2342107" y="2681588"/>
                  <a:pt x="2330896" y="2681588"/>
                </a:cubicBezTo>
                <a:cubicBezTo>
                  <a:pt x="2316178" y="2681588"/>
                  <a:pt x="2300758" y="2684704"/>
                  <a:pt x="2285340" y="2685327"/>
                </a:cubicBezTo>
                <a:cubicBezTo>
                  <a:pt x="2269923" y="2686573"/>
                  <a:pt x="2254504" y="2685327"/>
                  <a:pt x="2238385" y="2680340"/>
                </a:cubicBezTo>
                <a:cubicBezTo>
                  <a:pt x="2229276" y="2677224"/>
                  <a:pt x="2225067" y="2669745"/>
                  <a:pt x="2218761" y="2659773"/>
                </a:cubicBezTo>
                <a:cubicBezTo>
                  <a:pt x="2206847" y="2641077"/>
                  <a:pt x="2206148" y="2641701"/>
                  <a:pt x="2175309" y="2634845"/>
                </a:cubicBezTo>
                <a:cubicBezTo>
                  <a:pt x="2166197" y="2632352"/>
                  <a:pt x="2157788" y="2626743"/>
                  <a:pt x="2157788" y="2614278"/>
                </a:cubicBezTo>
                <a:cubicBezTo>
                  <a:pt x="2157788" y="2606799"/>
                  <a:pt x="2166197" y="2598074"/>
                  <a:pt x="2172506" y="2597452"/>
                </a:cubicBezTo>
                <a:cubicBezTo>
                  <a:pt x="2235582" y="2590595"/>
                  <a:pt x="2298658" y="2576884"/>
                  <a:pt x="2360330" y="2582494"/>
                </a:cubicBezTo>
                <a:cubicBezTo>
                  <a:pt x="2377151" y="2583740"/>
                  <a:pt x="2393971" y="2584364"/>
                  <a:pt x="2410092" y="2584986"/>
                </a:cubicBezTo>
                <a:cubicBezTo>
                  <a:pt x="2426909" y="2585610"/>
                  <a:pt x="2443030" y="2585610"/>
                  <a:pt x="2459151" y="2586857"/>
                </a:cubicBezTo>
                <a:cubicBezTo>
                  <a:pt x="2491389" y="2588727"/>
                  <a:pt x="2522927" y="2590595"/>
                  <a:pt x="2555164" y="2592465"/>
                </a:cubicBezTo>
                <a:cubicBezTo>
                  <a:pt x="2565678" y="2593089"/>
                  <a:pt x="2576891" y="2593089"/>
                  <a:pt x="2588104" y="2593711"/>
                </a:cubicBezTo>
                <a:cubicBezTo>
                  <a:pt x="2599317" y="2594336"/>
                  <a:pt x="2610530" y="2594336"/>
                  <a:pt x="2621045" y="2594336"/>
                </a:cubicBezTo>
                <a:cubicBezTo>
                  <a:pt x="2642769" y="2593711"/>
                  <a:pt x="2664496" y="2592465"/>
                  <a:pt x="2685521" y="2589350"/>
                </a:cubicBezTo>
                <a:cubicBezTo>
                  <a:pt x="2696734" y="2587479"/>
                  <a:pt x="2708650" y="2584986"/>
                  <a:pt x="2719862" y="2582494"/>
                </a:cubicBezTo>
                <a:cubicBezTo>
                  <a:pt x="2731077" y="2580624"/>
                  <a:pt x="2742288" y="2578132"/>
                  <a:pt x="2753503" y="2577507"/>
                </a:cubicBezTo>
                <a:cubicBezTo>
                  <a:pt x="2776629" y="2575639"/>
                  <a:pt x="2799058" y="2577507"/>
                  <a:pt x="2822186" y="2591843"/>
                </a:cubicBezTo>
                <a:cubicBezTo>
                  <a:pt x="2824988" y="2593089"/>
                  <a:pt x="2829194" y="2593711"/>
                  <a:pt x="2831996" y="2591843"/>
                </a:cubicBezTo>
                <a:cubicBezTo>
                  <a:pt x="2837603" y="2588727"/>
                  <a:pt x="2843208" y="2586234"/>
                  <a:pt x="2848817" y="2584364"/>
                </a:cubicBezTo>
                <a:cubicBezTo>
                  <a:pt x="2854423" y="2581870"/>
                  <a:pt x="2860031" y="2581248"/>
                  <a:pt x="2865635" y="2580001"/>
                </a:cubicBezTo>
                <a:cubicBezTo>
                  <a:pt x="2876852" y="2578132"/>
                  <a:pt x="2888764" y="2577507"/>
                  <a:pt x="2899979" y="2578132"/>
                </a:cubicBezTo>
                <a:cubicBezTo>
                  <a:pt x="2911193" y="2578755"/>
                  <a:pt x="2923105" y="2579378"/>
                  <a:pt x="2934320" y="2580624"/>
                </a:cubicBezTo>
                <a:cubicBezTo>
                  <a:pt x="2946234" y="2581870"/>
                  <a:pt x="2957449" y="2583118"/>
                  <a:pt x="2969360" y="2583118"/>
                </a:cubicBezTo>
                <a:cubicBezTo>
                  <a:pt x="2987584" y="2583740"/>
                  <a:pt x="3005105" y="2583740"/>
                  <a:pt x="3023327" y="2580624"/>
                </a:cubicBezTo>
                <a:cubicBezTo>
                  <a:pt x="3040848" y="2577507"/>
                  <a:pt x="3059069" y="2571275"/>
                  <a:pt x="3076589" y="2558811"/>
                </a:cubicBezTo>
                <a:cubicBezTo>
                  <a:pt x="3086404" y="2551956"/>
                  <a:pt x="3098317" y="2551332"/>
                  <a:pt x="3109530" y="2551956"/>
                </a:cubicBezTo>
                <a:close/>
                <a:moveTo>
                  <a:pt x="4280635" y="2537621"/>
                </a:moveTo>
                <a:cubicBezTo>
                  <a:pt x="4277130" y="2536998"/>
                  <a:pt x="4271524" y="2541985"/>
                  <a:pt x="4268020" y="2545723"/>
                </a:cubicBezTo>
                <a:cubicBezTo>
                  <a:pt x="4262413" y="2551332"/>
                  <a:pt x="4262413" y="2563797"/>
                  <a:pt x="4272224" y="2568160"/>
                </a:cubicBezTo>
                <a:cubicBezTo>
                  <a:pt x="4317781" y="2588727"/>
                  <a:pt x="4364736" y="2600567"/>
                  <a:pt x="4417999" y="2598698"/>
                </a:cubicBezTo>
                <a:cubicBezTo>
                  <a:pt x="4420802" y="2598698"/>
                  <a:pt x="4425709" y="2594336"/>
                  <a:pt x="4429914" y="2591843"/>
                </a:cubicBezTo>
                <a:cubicBezTo>
                  <a:pt x="4427811" y="2587479"/>
                  <a:pt x="4426410" y="2582494"/>
                  <a:pt x="4423607" y="2578755"/>
                </a:cubicBezTo>
                <a:cubicBezTo>
                  <a:pt x="4420802" y="2575015"/>
                  <a:pt x="4417298" y="2571275"/>
                  <a:pt x="4413796" y="2570030"/>
                </a:cubicBezTo>
                <a:cubicBezTo>
                  <a:pt x="4402581" y="2566290"/>
                  <a:pt x="4392070" y="2563174"/>
                  <a:pt x="4378052" y="2559435"/>
                </a:cubicBezTo>
                <a:cubicBezTo>
                  <a:pt x="4364736" y="2555695"/>
                  <a:pt x="4348617" y="2551332"/>
                  <a:pt x="4327590" y="2545100"/>
                </a:cubicBezTo>
                <a:cubicBezTo>
                  <a:pt x="4325490" y="2544477"/>
                  <a:pt x="4303063" y="2540739"/>
                  <a:pt x="4280635" y="2537621"/>
                </a:cubicBezTo>
                <a:close/>
                <a:moveTo>
                  <a:pt x="3692629" y="2509577"/>
                </a:moveTo>
                <a:lnTo>
                  <a:pt x="3684217" y="2514562"/>
                </a:lnTo>
                <a:lnTo>
                  <a:pt x="3691928" y="2518924"/>
                </a:lnTo>
                <a:close/>
                <a:moveTo>
                  <a:pt x="1796153" y="2391162"/>
                </a:moveTo>
                <a:cubicBezTo>
                  <a:pt x="1796153" y="2392408"/>
                  <a:pt x="1796853" y="2393655"/>
                  <a:pt x="1797555" y="2394901"/>
                </a:cubicBezTo>
                <a:lnTo>
                  <a:pt x="1794050" y="2394901"/>
                </a:lnTo>
                <a:cubicBezTo>
                  <a:pt x="1792648" y="2394901"/>
                  <a:pt x="1791948" y="2394901"/>
                  <a:pt x="1790547" y="2394278"/>
                </a:cubicBezTo>
                <a:cubicBezTo>
                  <a:pt x="1792648" y="2393030"/>
                  <a:pt x="1794050" y="2392408"/>
                  <a:pt x="1796153" y="2391162"/>
                </a:cubicBezTo>
                <a:close/>
                <a:moveTo>
                  <a:pt x="1746043" y="2386098"/>
                </a:moveTo>
                <a:cubicBezTo>
                  <a:pt x="1760586" y="2386020"/>
                  <a:pt x="1775478" y="2388670"/>
                  <a:pt x="1790547" y="2393655"/>
                </a:cubicBezTo>
                <a:cubicBezTo>
                  <a:pt x="1766718" y="2407366"/>
                  <a:pt x="1740086" y="2414845"/>
                  <a:pt x="1711352" y="2416716"/>
                </a:cubicBezTo>
                <a:cubicBezTo>
                  <a:pt x="1698736" y="2417961"/>
                  <a:pt x="1693130" y="2414222"/>
                  <a:pt x="1695933" y="2404250"/>
                </a:cubicBezTo>
                <a:cubicBezTo>
                  <a:pt x="1696633" y="2399887"/>
                  <a:pt x="1700137" y="2396149"/>
                  <a:pt x="1703642" y="2394901"/>
                </a:cubicBezTo>
                <a:cubicBezTo>
                  <a:pt x="1717308" y="2388980"/>
                  <a:pt x="1731500" y="2386177"/>
                  <a:pt x="1746043" y="2386098"/>
                </a:cubicBezTo>
                <a:close/>
                <a:moveTo>
                  <a:pt x="2420603" y="2303911"/>
                </a:moveTo>
                <a:cubicBezTo>
                  <a:pt x="2404483" y="2299548"/>
                  <a:pt x="2391169" y="2305157"/>
                  <a:pt x="2389765" y="2316999"/>
                </a:cubicBezTo>
                <a:cubicBezTo>
                  <a:pt x="2389065" y="2321361"/>
                  <a:pt x="2391869" y="2326970"/>
                  <a:pt x="2392571" y="2331956"/>
                </a:cubicBezTo>
                <a:cubicBezTo>
                  <a:pt x="2400980" y="2353769"/>
                  <a:pt x="2424809" y="2356262"/>
                  <a:pt x="2431815" y="2339435"/>
                </a:cubicBezTo>
                <a:cubicBezTo>
                  <a:pt x="2436022" y="2330710"/>
                  <a:pt x="2436723" y="2321361"/>
                  <a:pt x="2431115" y="2312014"/>
                </a:cubicBezTo>
                <a:cubicBezTo>
                  <a:pt x="2428313" y="2308273"/>
                  <a:pt x="2424107" y="2304533"/>
                  <a:pt x="2420603" y="2303911"/>
                </a:cubicBezTo>
                <a:close/>
                <a:moveTo>
                  <a:pt x="11828688" y="2025951"/>
                </a:moveTo>
                <a:cubicBezTo>
                  <a:pt x="11855320" y="2027197"/>
                  <a:pt x="11874243" y="2044023"/>
                  <a:pt x="11893166" y="2060229"/>
                </a:cubicBezTo>
                <a:cubicBezTo>
                  <a:pt x="11895969" y="2063345"/>
                  <a:pt x="11895969" y="2070199"/>
                  <a:pt x="11897371" y="2075185"/>
                </a:cubicBezTo>
                <a:cubicBezTo>
                  <a:pt x="11893867" y="2077677"/>
                  <a:pt x="11890363" y="2082041"/>
                  <a:pt x="11886859" y="2082664"/>
                </a:cubicBezTo>
                <a:cubicBezTo>
                  <a:pt x="11854619" y="2087650"/>
                  <a:pt x="11827287" y="2080793"/>
                  <a:pt x="11813970" y="2047141"/>
                </a:cubicBezTo>
                <a:cubicBezTo>
                  <a:pt x="11812568" y="2043400"/>
                  <a:pt x="11813970" y="2037169"/>
                  <a:pt x="11816074" y="2034053"/>
                </a:cubicBezTo>
                <a:cubicBezTo>
                  <a:pt x="11818875" y="2030313"/>
                  <a:pt x="11825184" y="2025951"/>
                  <a:pt x="11828688" y="2025951"/>
                </a:cubicBezTo>
                <a:close/>
                <a:moveTo>
                  <a:pt x="11438320" y="1948047"/>
                </a:moveTo>
                <a:cubicBezTo>
                  <a:pt x="11448832" y="1947424"/>
                  <a:pt x="11458643" y="1949295"/>
                  <a:pt x="11468454" y="1949918"/>
                </a:cubicBezTo>
                <a:cubicBezTo>
                  <a:pt x="11523822" y="1954903"/>
                  <a:pt x="11570778" y="1988558"/>
                  <a:pt x="11626845" y="1992297"/>
                </a:cubicBezTo>
                <a:cubicBezTo>
                  <a:pt x="11631750" y="1992297"/>
                  <a:pt x="11637358" y="1995412"/>
                  <a:pt x="11640161" y="1999153"/>
                </a:cubicBezTo>
                <a:cubicBezTo>
                  <a:pt x="11646469" y="2006630"/>
                  <a:pt x="11656281" y="2014732"/>
                  <a:pt x="11655581" y="2022834"/>
                </a:cubicBezTo>
                <a:cubicBezTo>
                  <a:pt x="11654878" y="2035299"/>
                  <a:pt x="11644366" y="2038415"/>
                  <a:pt x="11631750" y="2035299"/>
                </a:cubicBezTo>
                <a:cubicBezTo>
                  <a:pt x="11607221" y="2029689"/>
                  <a:pt x="11582693" y="2025327"/>
                  <a:pt x="11557463" y="2019718"/>
                </a:cubicBezTo>
                <a:cubicBezTo>
                  <a:pt x="11557463" y="2019095"/>
                  <a:pt x="11558162" y="2017849"/>
                  <a:pt x="11558162" y="2017225"/>
                </a:cubicBezTo>
                <a:cubicBezTo>
                  <a:pt x="11523822" y="2009746"/>
                  <a:pt x="11489479" y="2003514"/>
                  <a:pt x="11455139" y="1995412"/>
                </a:cubicBezTo>
                <a:cubicBezTo>
                  <a:pt x="11446027" y="1993542"/>
                  <a:pt x="11436218" y="1987310"/>
                  <a:pt x="11430610" y="1979831"/>
                </a:cubicBezTo>
                <a:cubicBezTo>
                  <a:pt x="11425704" y="1973600"/>
                  <a:pt x="11425003" y="1962382"/>
                  <a:pt x="11424303" y="1953033"/>
                </a:cubicBezTo>
                <a:cubicBezTo>
                  <a:pt x="11424303" y="1952411"/>
                  <a:pt x="11433413" y="1948047"/>
                  <a:pt x="11438320" y="1948047"/>
                </a:cubicBezTo>
                <a:close/>
                <a:moveTo>
                  <a:pt x="10645669" y="1838359"/>
                </a:moveTo>
                <a:cubicBezTo>
                  <a:pt x="10650574" y="1838982"/>
                  <a:pt x="10656182" y="1837111"/>
                  <a:pt x="10660387" y="1838982"/>
                </a:cubicBezTo>
                <a:cubicBezTo>
                  <a:pt x="10663190" y="1840852"/>
                  <a:pt x="10665293" y="1848954"/>
                  <a:pt x="10663190" y="1852070"/>
                </a:cubicBezTo>
                <a:cubicBezTo>
                  <a:pt x="10661087" y="1855809"/>
                  <a:pt x="10654078" y="1858301"/>
                  <a:pt x="10650574" y="1857679"/>
                </a:cubicBezTo>
                <a:cubicBezTo>
                  <a:pt x="10646370" y="1857055"/>
                  <a:pt x="10642165" y="1853315"/>
                  <a:pt x="10640062" y="1848954"/>
                </a:cubicBezTo>
                <a:cubicBezTo>
                  <a:pt x="10638661" y="1847084"/>
                  <a:pt x="10643566" y="1842098"/>
                  <a:pt x="10645669" y="1838359"/>
                </a:cubicBezTo>
                <a:close/>
                <a:moveTo>
                  <a:pt x="11909286" y="1825893"/>
                </a:moveTo>
                <a:cubicBezTo>
                  <a:pt x="11916994" y="1822154"/>
                  <a:pt x="11924002" y="1822154"/>
                  <a:pt x="11931010" y="1827139"/>
                </a:cubicBezTo>
                <a:cubicBezTo>
                  <a:pt x="11940122" y="1834618"/>
                  <a:pt x="11942224" y="1841475"/>
                  <a:pt x="11935918" y="1848330"/>
                </a:cubicBezTo>
                <a:cubicBezTo>
                  <a:pt x="11933114" y="1851447"/>
                  <a:pt x="11927506" y="1853315"/>
                  <a:pt x="11924002" y="1853315"/>
                </a:cubicBezTo>
                <a:cubicBezTo>
                  <a:pt x="11909985" y="1852692"/>
                  <a:pt x="11907884" y="1847084"/>
                  <a:pt x="11909286" y="1825893"/>
                </a:cubicBezTo>
                <a:close/>
                <a:moveTo>
                  <a:pt x="11907884" y="1824023"/>
                </a:moveTo>
                <a:lnTo>
                  <a:pt x="11909284" y="1824023"/>
                </a:lnTo>
                <a:cubicBezTo>
                  <a:pt x="11909284" y="1824647"/>
                  <a:pt x="11909284" y="1825271"/>
                  <a:pt x="11909284" y="1825893"/>
                </a:cubicBezTo>
                <a:cubicBezTo>
                  <a:pt x="11907884" y="1826516"/>
                  <a:pt x="11906480" y="1826516"/>
                  <a:pt x="11905780" y="1827764"/>
                </a:cubicBezTo>
                <a:cubicBezTo>
                  <a:pt x="11906480" y="1826516"/>
                  <a:pt x="11907181" y="1825271"/>
                  <a:pt x="11907884" y="1824023"/>
                </a:cubicBezTo>
                <a:close/>
                <a:moveTo>
                  <a:pt x="10241984" y="1779150"/>
                </a:moveTo>
                <a:cubicBezTo>
                  <a:pt x="10243387" y="1779774"/>
                  <a:pt x="10242685" y="1786007"/>
                  <a:pt x="10242685" y="1789123"/>
                </a:cubicBezTo>
                <a:cubicBezTo>
                  <a:pt x="10230770" y="1794109"/>
                  <a:pt x="10225867" y="1790369"/>
                  <a:pt x="10230770" y="1779774"/>
                </a:cubicBezTo>
                <a:cubicBezTo>
                  <a:pt x="10231473" y="1777905"/>
                  <a:pt x="10239181" y="1777905"/>
                  <a:pt x="10241984" y="1779150"/>
                </a:cubicBezTo>
                <a:close/>
                <a:moveTo>
                  <a:pt x="9872642" y="1374054"/>
                </a:moveTo>
                <a:cubicBezTo>
                  <a:pt x="9906984" y="1385270"/>
                  <a:pt x="9943428" y="1380907"/>
                  <a:pt x="9978469" y="1387142"/>
                </a:cubicBezTo>
                <a:cubicBezTo>
                  <a:pt x="10058365" y="1400852"/>
                  <a:pt x="10138962" y="1413317"/>
                  <a:pt x="10218858" y="1426405"/>
                </a:cubicBezTo>
                <a:cubicBezTo>
                  <a:pt x="10299455" y="1439493"/>
                  <a:pt x="10379351" y="1452581"/>
                  <a:pt x="10457844" y="1470652"/>
                </a:cubicBezTo>
                <a:cubicBezTo>
                  <a:pt x="10492186" y="1478755"/>
                  <a:pt x="10527927" y="1483740"/>
                  <a:pt x="10563671" y="1483740"/>
                </a:cubicBezTo>
                <a:cubicBezTo>
                  <a:pt x="10585397" y="1483740"/>
                  <a:pt x="10607123" y="1484365"/>
                  <a:pt x="10628850" y="1486234"/>
                </a:cubicBezTo>
                <a:cubicBezTo>
                  <a:pt x="10650574" y="1488104"/>
                  <a:pt x="10672302" y="1489973"/>
                  <a:pt x="10693326" y="1493089"/>
                </a:cubicBezTo>
                <a:cubicBezTo>
                  <a:pt x="10735377" y="1499322"/>
                  <a:pt x="10777428" y="1508048"/>
                  <a:pt x="10818776" y="1519266"/>
                </a:cubicBezTo>
                <a:cubicBezTo>
                  <a:pt x="10848212" y="1527368"/>
                  <a:pt x="10878348" y="1530483"/>
                  <a:pt x="10908484" y="1534847"/>
                </a:cubicBezTo>
                <a:cubicBezTo>
                  <a:pt x="11013611" y="1551050"/>
                  <a:pt x="11119439" y="1561022"/>
                  <a:pt x="11224565" y="1576603"/>
                </a:cubicBezTo>
                <a:cubicBezTo>
                  <a:pt x="11261708" y="1582211"/>
                  <a:pt x="11299554" y="1587821"/>
                  <a:pt x="11336699" y="1594676"/>
                </a:cubicBezTo>
                <a:cubicBezTo>
                  <a:pt x="11373842" y="1601532"/>
                  <a:pt x="11410988" y="1609010"/>
                  <a:pt x="11448132" y="1615865"/>
                </a:cubicBezTo>
                <a:cubicBezTo>
                  <a:pt x="11522421" y="1630823"/>
                  <a:pt x="11596009" y="1647650"/>
                  <a:pt x="11668896" y="1666971"/>
                </a:cubicBezTo>
                <a:cubicBezTo>
                  <a:pt x="11692724" y="1673202"/>
                  <a:pt x="11719358" y="1675072"/>
                  <a:pt x="11743887" y="1670710"/>
                </a:cubicBezTo>
                <a:cubicBezTo>
                  <a:pt x="11802758" y="1660115"/>
                  <a:pt x="11853918" y="1679434"/>
                  <a:pt x="11906481" y="1697509"/>
                </a:cubicBezTo>
                <a:cubicBezTo>
                  <a:pt x="11935918" y="1729917"/>
                  <a:pt x="11980069" y="1726177"/>
                  <a:pt x="12015813" y="1743004"/>
                </a:cubicBezTo>
                <a:cubicBezTo>
                  <a:pt x="12020018" y="1744873"/>
                  <a:pt x="12022821" y="1750483"/>
                  <a:pt x="12026326" y="1754223"/>
                </a:cubicBezTo>
                <a:cubicBezTo>
                  <a:pt x="12018616" y="1759832"/>
                  <a:pt x="12010907" y="1768556"/>
                  <a:pt x="12002498" y="1769804"/>
                </a:cubicBezTo>
                <a:cubicBezTo>
                  <a:pt x="11987078" y="1771672"/>
                  <a:pt x="11972361" y="1767310"/>
                  <a:pt x="11956943" y="1768556"/>
                </a:cubicBezTo>
                <a:cubicBezTo>
                  <a:pt x="11940823" y="1769804"/>
                  <a:pt x="11929609" y="1779775"/>
                  <a:pt x="11923302" y="1797848"/>
                </a:cubicBezTo>
                <a:cubicBezTo>
                  <a:pt x="11919798" y="1807197"/>
                  <a:pt x="11914191" y="1815300"/>
                  <a:pt x="11908585" y="1823401"/>
                </a:cubicBezTo>
                <a:cubicBezTo>
                  <a:pt x="11888261" y="1822154"/>
                  <a:pt x="11869338" y="1817169"/>
                  <a:pt x="11860227" y="1795355"/>
                </a:cubicBezTo>
                <a:cubicBezTo>
                  <a:pt x="11849714" y="1769180"/>
                  <a:pt x="11832893" y="1751730"/>
                  <a:pt x="11806263" y="1746121"/>
                </a:cubicBezTo>
                <a:cubicBezTo>
                  <a:pt x="11722162" y="1728047"/>
                  <a:pt x="11638760" y="1706858"/>
                  <a:pt x="11549753" y="1718698"/>
                </a:cubicBezTo>
                <a:cubicBezTo>
                  <a:pt x="11518216" y="1722438"/>
                  <a:pt x="11488781" y="1716830"/>
                  <a:pt x="11460748" y="1704364"/>
                </a:cubicBezTo>
                <a:cubicBezTo>
                  <a:pt x="11428508" y="1690030"/>
                  <a:pt x="11396270" y="1676318"/>
                  <a:pt x="11363329" y="1664479"/>
                </a:cubicBezTo>
                <a:cubicBezTo>
                  <a:pt x="11325485" y="1651390"/>
                  <a:pt x="11286938" y="1640172"/>
                  <a:pt x="11247690" y="1629577"/>
                </a:cubicBezTo>
                <a:cubicBezTo>
                  <a:pt x="11233674" y="1625836"/>
                  <a:pt x="11216854" y="1625214"/>
                  <a:pt x="11202838" y="1635809"/>
                </a:cubicBezTo>
                <a:cubicBezTo>
                  <a:pt x="11165693" y="1663231"/>
                  <a:pt x="11136959" y="1649519"/>
                  <a:pt x="11106122" y="1629577"/>
                </a:cubicBezTo>
                <a:cubicBezTo>
                  <a:pt x="11084396" y="1615241"/>
                  <a:pt x="11054959" y="1612126"/>
                  <a:pt x="11031833" y="1623967"/>
                </a:cubicBezTo>
                <a:cubicBezTo>
                  <a:pt x="10989783" y="1645781"/>
                  <a:pt x="10953338" y="1643288"/>
                  <a:pt x="10912691" y="1631446"/>
                </a:cubicBezTo>
                <a:cubicBezTo>
                  <a:pt x="10835597" y="1608388"/>
                  <a:pt x="10755001" y="1595922"/>
                  <a:pt x="10674405" y="1585329"/>
                </a:cubicBezTo>
                <a:cubicBezTo>
                  <a:pt x="10649173" y="1582211"/>
                  <a:pt x="10624645" y="1577849"/>
                  <a:pt x="10599413" y="1573485"/>
                </a:cubicBezTo>
                <a:lnTo>
                  <a:pt x="10524423" y="1559152"/>
                </a:lnTo>
                <a:lnTo>
                  <a:pt x="10345010" y="1526120"/>
                </a:lnTo>
                <a:cubicBezTo>
                  <a:pt x="10284737" y="1514902"/>
                  <a:pt x="10225164" y="1504307"/>
                  <a:pt x="10165594" y="1491843"/>
                </a:cubicBezTo>
                <a:cubicBezTo>
                  <a:pt x="10066074" y="1471277"/>
                  <a:pt x="9967254" y="1448218"/>
                  <a:pt x="9868436" y="1426405"/>
                </a:cubicBezTo>
                <a:cubicBezTo>
                  <a:pt x="9863532" y="1425157"/>
                  <a:pt x="9860027" y="1421419"/>
                  <a:pt x="9855121" y="1419548"/>
                </a:cubicBezTo>
                <a:cubicBezTo>
                  <a:pt x="9841806" y="1415185"/>
                  <a:pt x="9839001" y="1406461"/>
                  <a:pt x="9848815" y="1392750"/>
                </a:cubicBezTo>
                <a:cubicBezTo>
                  <a:pt x="9855823" y="1385270"/>
                  <a:pt x="9867735" y="1372183"/>
                  <a:pt x="9872642" y="1374054"/>
                </a:cubicBezTo>
                <a:close/>
                <a:moveTo>
                  <a:pt x="8743587" y="1107933"/>
                </a:moveTo>
                <a:cubicBezTo>
                  <a:pt x="8780733" y="1105441"/>
                  <a:pt x="8815074" y="1112297"/>
                  <a:pt x="8848713" y="1121645"/>
                </a:cubicBezTo>
                <a:cubicBezTo>
                  <a:pt x="8916696" y="1140341"/>
                  <a:pt x="8983275" y="1160908"/>
                  <a:pt x="9050557" y="1180228"/>
                </a:cubicBezTo>
                <a:lnTo>
                  <a:pt x="9050557" y="1179606"/>
                </a:lnTo>
                <a:cubicBezTo>
                  <a:pt x="9089104" y="1190823"/>
                  <a:pt x="9127648" y="1202043"/>
                  <a:pt x="9166195" y="1212013"/>
                </a:cubicBezTo>
                <a:cubicBezTo>
                  <a:pt x="9199835" y="1220739"/>
                  <a:pt x="9234877" y="1227594"/>
                  <a:pt x="9268517" y="1236319"/>
                </a:cubicBezTo>
                <a:cubicBezTo>
                  <a:pt x="9282534" y="1240058"/>
                  <a:pt x="9296552" y="1245668"/>
                  <a:pt x="9309867" y="1251901"/>
                </a:cubicBezTo>
                <a:cubicBezTo>
                  <a:pt x="9314072" y="1253769"/>
                  <a:pt x="9315473" y="1260002"/>
                  <a:pt x="9318278" y="1264364"/>
                </a:cubicBezTo>
                <a:cubicBezTo>
                  <a:pt x="9310569" y="1269350"/>
                  <a:pt x="9301458" y="1279322"/>
                  <a:pt x="9296552" y="1278077"/>
                </a:cubicBezTo>
                <a:cubicBezTo>
                  <a:pt x="9185818" y="1246290"/>
                  <a:pt x="9073683" y="1220739"/>
                  <a:pt x="8958044" y="1206403"/>
                </a:cubicBezTo>
                <a:cubicBezTo>
                  <a:pt x="8897773" y="1199550"/>
                  <a:pt x="8839603" y="1182722"/>
                  <a:pt x="8780733" y="1169634"/>
                </a:cubicBezTo>
                <a:cubicBezTo>
                  <a:pt x="8761110" y="1165272"/>
                  <a:pt x="8741486" y="1159663"/>
                  <a:pt x="8723263" y="1152184"/>
                </a:cubicBezTo>
                <a:cubicBezTo>
                  <a:pt x="8715554" y="1148444"/>
                  <a:pt x="8709245" y="1139719"/>
                  <a:pt x="8704340" y="1131616"/>
                </a:cubicBezTo>
                <a:cubicBezTo>
                  <a:pt x="8700135" y="1124761"/>
                  <a:pt x="8728170" y="1109181"/>
                  <a:pt x="8743587" y="1107933"/>
                </a:cubicBezTo>
                <a:close/>
                <a:moveTo>
                  <a:pt x="7895570" y="918473"/>
                </a:moveTo>
                <a:cubicBezTo>
                  <a:pt x="7896972" y="919721"/>
                  <a:pt x="7899074" y="920965"/>
                  <a:pt x="7900476" y="922213"/>
                </a:cubicBezTo>
                <a:cubicBezTo>
                  <a:pt x="7899074" y="922213"/>
                  <a:pt x="7898373" y="922213"/>
                  <a:pt x="7897673" y="922836"/>
                </a:cubicBezTo>
                <a:cubicBezTo>
                  <a:pt x="7894869" y="922213"/>
                  <a:pt x="7891365" y="922213"/>
                  <a:pt x="7888562" y="921590"/>
                </a:cubicBezTo>
                <a:close/>
                <a:moveTo>
                  <a:pt x="7929386" y="918239"/>
                </a:moveTo>
                <a:cubicBezTo>
                  <a:pt x="7938848" y="918472"/>
                  <a:pt x="7948133" y="920030"/>
                  <a:pt x="7957245" y="922835"/>
                </a:cubicBezTo>
                <a:cubicBezTo>
                  <a:pt x="8003500" y="937794"/>
                  <a:pt x="8050455" y="953374"/>
                  <a:pt x="8096711" y="969578"/>
                </a:cubicBezTo>
                <a:cubicBezTo>
                  <a:pt x="8105822" y="972694"/>
                  <a:pt x="8112830" y="979548"/>
                  <a:pt x="8119840" y="984535"/>
                </a:cubicBezTo>
                <a:cubicBezTo>
                  <a:pt x="8072182" y="973940"/>
                  <a:pt x="8023825" y="963969"/>
                  <a:pt x="7975467" y="952749"/>
                </a:cubicBezTo>
                <a:cubicBezTo>
                  <a:pt x="7948833" y="946518"/>
                  <a:pt x="7922202" y="939662"/>
                  <a:pt x="7900476" y="921590"/>
                </a:cubicBezTo>
                <a:cubicBezTo>
                  <a:pt x="7910288" y="919096"/>
                  <a:pt x="7919924" y="918006"/>
                  <a:pt x="7929386" y="918239"/>
                </a:cubicBezTo>
                <a:close/>
                <a:moveTo>
                  <a:pt x="7245192" y="748330"/>
                </a:moveTo>
                <a:cubicBezTo>
                  <a:pt x="7358025" y="758302"/>
                  <a:pt x="7465956" y="785101"/>
                  <a:pt x="7573184" y="811279"/>
                </a:cubicBezTo>
                <a:cubicBezTo>
                  <a:pt x="7636260" y="826236"/>
                  <a:pt x="7699336" y="843063"/>
                  <a:pt x="7753301" y="881704"/>
                </a:cubicBezTo>
                <a:cubicBezTo>
                  <a:pt x="7791846" y="908502"/>
                  <a:pt x="7840204" y="915357"/>
                  <a:pt x="7888562" y="920965"/>
                </a:cubicBezTo>
                <a:cubicBezTo>
                  <a:pt x="7871041" y="928444"/>
                  <a:pt x="7853519" y="935923"/>
                  <a:pt x="7834598" y="931560"/>
                </a:cubicBezTo>
                <a:cubicBezTo>
                  <a:pt x="7770820" y="916603"/>
                  <a:pt x="7708447" y="896038"/>
                  <a:pt x="7642567" y="887312"/>
                </a:cubicBezTo>
                <a:cubicBezTo>
                  <a:pt x="7540245" y="874224"/>
                  <a:pt x="7444931" y="842440"/>
                  <a:pt x="7348215" y="814394"/>
                </a:cubicBezTo>
                <a:cubicBezTo>
                  <a:pt x="7308967" y="803176"/>
                  <a:pt x="7271823" y="788217"/>
                  <a:pt x="7234678" y="773884"/>
                </a:cubicBezTo>
                <a:cubicBezTo>
                  <a:pt x="7221363" y="768897"/>
                  <a:pt x="7220662" y="760173"/>
                  <a:pt x="7230472" y="753941"/>
                </a:cubicBezTo>
                <a:cubicBezTo>
                  <a:pt x="7235379" y="751447"/>
                  <a:pt x="7240984" y="747708"/>
                  <a:pt x="7245192" y="748330"/>
                </a:cubicBezTo>
                <a:close/>
                <a:moveTo>
                  <a:pt x="6824688" y="631163"/>
                </a:moveTo>
                <a:cubicBezTo>
                  <a:pt x="6852721" y="636149"/>
                  <a:pt x="6880753" y="642382"/>
                  <a:pt x="6906686" y="651106"/>
                </a:cubicBezTo>
                <a:cubicBezTo>
                  <a:pt x="6933318" y="659832"/>
                  <a:pt x="6957848" y="671673"/>
                  <a:pt x="6980975" y="687254"/>
                </a:cubicBezTo>
                <a:cubicBezTo>
                  <a:pt x="6985180" y="689747"/>
                  <a:pt x="6987983" y="695356"/>
                  <a:pt x="6987983" y="699718"/>
                </a:cubicBezTo>
                <a:cubicBezTo>
                  <a:pt x="6987282" y="707820"/>
                  <a:pt x="6978172" y="711560"/>
                  <a:pt x="6965556" y="709067"/>
                </a:cubicBezTo>
                <a:cubicBezTo>
                  <a:pt x="6953641" y="706573"/>
                  <a:pt x="6941027" y="704081"/>
                  <a:pt x="6928410" y="700965"/>
                </a:cubicBezTo>
                <a:cubicBezTo>
                  <a:pt x="6915797" y="698472"/>
                  <a:pt x="6903181" y="695356"/>
                  <a:pt x="6890566" y="692240"/>
                </a:cubicBezTo>
                <a:cubicBezTo>
                  <a:pt x="6867439" y="682892"/>
                  <a:pt x="6844311" y="672920"/>
                  <a:pt x="6821183" y="662325"/>
                </a:cubicBezTo>
                <a:cubicBezTo>
                  <a:pt x="6816978" y="660454"/>
                  <a:pt x="6814175" y="654846"/>
                  <a:pt x="6812072" y="651106"/>
                </a:cubicBezTo>
                <a:cubicBezTo>
                  <a:pt x="6810671" y="647367"/>
                  <a:pt x="6808568" y="641135"/>
                  <a:pt x="6810671" y="638642"/>
                </a:cubicBezTo>
                <a:cubicBezTo>
                  <a:pt x="6813473" y="634903"/>
                  <a:pt x="6820482" y="630540"/>
                  <a:pt x="6824688" y="631163"/>
                </a:cubicBezTo>
                <a:close/>
                <a:moveTo>
                  <a:pt x="6430112" y="533940"/>
                </a:moveTo>
                <a:cubicBezTo>
                  <a:pt x="6481975" y="529577"/>
                  <a:pt x="6524025" y="555129"/>
                  <a:pt x="6573086" y="560115"/>
                </a:cubicBezTo>
                <a:cubicBezTo>
                  <a:pt x="6616537" y="564477"/>
                  <a:pt x="6657186" y="578812"/>
                  <a:pt x="6698536" y="588784"/>
                </a:cubicBezTo>
                <a:cubicBezTo>
                  <a:pt x="6702740" y="590030"/>
                  <a:pt x="6707646" y="593769"/>
                  <a:pt x="6711150" y="596886"/>
                </a:cubicBezTo>
                <a:cubicBezTo>
                  <a:pt x="6714654" y="600624"/>
                  <a:pt x="6717459" y="604987"/>
                  <a:pt x="6720963" y="608727"/>
                </a:cubicBezTo>
                <a:cubicBezTo>
                  <a:pt x="6712552" y="614959"/>
                  <a:pt x="6704142" y="624931"/>
                  <a:pt x="6695731" y="626178"/>
                </a:cubicBezTo>
                <a:cubicBezTo>
                  <a:pt x="6633357" y="633656"/>
                  <a:pt x="6579393" y="613090"/>
                  <a:pt x="6521923" y="596263"/>
                </a:cubicBezTo>
                <a:cubicBezTo>
                  <a:pt x="6491086" y="586914"/>
                  <a:pt x="6460250" y="577565"/>
                  <a:pt x="6429412" y="567593"/>
                </a:cubicBezTo>
                <a:cubicBezTo>
                  <a:pt x="6425207" y="566348"/>
                  <a:pt x="6422403" y="560739"/>
                  <a:pt x="6419601" y="556376"/>
                </a:cubicBezTo>
                <a:cubicBezTo>
                  <a:pt x="6417497" y="552636"/>
                  <a:pt x="6414695" y="546404"/>
                  <a:pt x="6416097" y="543288"/>
                </a:cubicBezTo>
                <a:cubicBezTo>
                  <a:pt x="6418899" y="538925"/>
                  <a:pt x="6425207" y="534562"/>
                  <a:pt x="6430112" y="533940"/>
                </a:cubicBezTo>
                <a:close/>
                <a:moveTo>
                  <a:pt x="205248" y="482836"/>
                </a:moveTo>
                <a:cubicBezTo>
                  <a:pt x="210156" y="482212"/>
                  <a:pt x="216462" y="486575"/>
                  <a:pt x="222069" y="488445"/>
                </a:cubicBezTo>
                <a:cubicBezTo>
                  <a:pt x="216462" y="495924"/>
                  <a:pt x="212257" y="506518"/>
                  <a:pt x="203847" y="509635"/>
                </a:cubicBezTo>
                <a:cubicBezTo>
                  <a:pt x="189130" y="515867"/>
                  <a:pt x="173013" y="520229"/>
                  <a:pt x="156892" y="523345"/>
                </a:cubicBezTo>
                <a:cubicBezTo>
                  <a:pt x="140772" y="526461"/>
                  <a:pt x="124652" y="528955"/>
                  <a:pt x="108533" y="530824"/>
                </a:cubicBezTo>
                <a:cubicBezTo>
                  <a:pt x="76294" y="535187"/>
                  <a:pt x="43355" y="538303"/>
                  <a:pt x="11818" y="546404"/>
                </a:cubicBezTo>
                <a:lnTo>
                  <a:pt x="0" y="543462"/>
                </a:lnTo>
                <a:lnTo>
                  <a:pt x="0" y="527389"/>
                </a:lnTo>
                <a:lnTo>
                  <a:pt x="603" y="525839"/>
                </a:lnTo>
                <a:cubicBezTo>
                  <a:pt x="25134" y="517113"/>
                  <a:pt x="51766" y="504025"/>
                  <a:pt x="80499" y="498416"/>
                </a:cubicBezTo>
                <a:cubicBezTo>
                  <a:pt x="100823" y="494676"/>
                  <a:pt x="121849" y="491561"/>
                  <a:pt x="142174" y="489068"/>
                </a:cubicBezTo>
                <a:cubicBezTo>
                  <a:pt x="163199" y="486575"/>
                  <a:pt x="184224" y="484705"/>
                  <a:pt x="205248" y="482836"/>
                </a:cubicBezTo>
                <a:close/>
                <a:moveTo>
                  <a:pt x="803768" y="438586"/>
                </a:moveTo>
                <a:cubicBezTo>
                  <a:pt x="813577" y="437339"/>
                  <a:pt x="824792" y="441079"/>
                  <a:pt x="835304" y="442948"/>
                </a:cubicBezTo>
                <a:cubicBezTo>
                  <a:pt x="829697" y="454166"/>
                  <a:pt x="819885" y="458529"/>
                  <a:pt x="807269" y="461645"/>
                </a:cubicBezTo>
                <a:cubicBezTo>
                  <a:pt x="783442" y="466631"/>
                  <a:pt x="761016" y="472863"/>
                  <a:pt x="737887" y="479719"/>
                </a:cubicBezTo>
                <a:cubicBezTo>
                  <a:pt x="725272" y="482835"/>
                  <a:pt x="714758" y="482211"/>
                  <a:pt x="704948" y="474733"/>
                </a:cubicBezTo>
                <a:cubicBezTo>
                  <a:pt x="709152" y="470994"/>
                  <a:pt x="712658" y="466007"/>
                  <a:pt x="717563" y="463515"/>
                </a:cubicBezTo>
                <a:cubicBezTo>
                  <a:pt x="728775" y="458529"/>
                  <a:pt x="739990" y="455413"/>
                  <a:pt x="729475" y="459152"/>
                </a:cubicBezTo>
                <a:cubicBezTo>
                  <a:pt x="769425" y="447934"/>
                  <a:pt x="786245" y="441702"/>
                  <a:pt x="803768" y="438586"/>
                </a:cubicBezTo>
                <a:close/>
                <a:moveTo>
                  <a:pt x="1008414" y="386235"/>
                </a:moveTo>
                <a:cubicBezTo>
                  <a:pt x="1016474" y="384988"/>
                  <a:pt x="1022431" y="384988"/>
                  <a:pt x="1025934" y="386235"/>
                </a:cubicBezTo>
                <a:cubicBezTo>
                  <a:pt x="1029438" y="387481"/>
                  <a:pt x="1030490" y="389974"/>
                  <a:pt x="1028737" y="393713"/>
                </a:cubicBezTo>
                <a:cubicBezTo>
                  <a:pt x="1026637" y="397452"/>
                  <a:pt x="1020326" y="400568"/>
                  <a:pt x="1015423" y="402439"/>
                </a:cubicBezTo>
                <a:cubicBezTo>
                  <a:pt x="1004911" y="406178"/>
                  <a:pt x="994396" y="410540"/>
                  <a:pt x="983182" y="411787"/>
                </a:cubicBezTo>
                <a:cubicBezTo>
                  <a:pt x="972670" y="413034"/>
                  <a:pt x="961458" y="411164"/>
                  <a:pt x="950244" y="410540"/>
                </a:cubicBezTo>
                <a:cubicBezTo>
                  <a:pt x="953747" y="399323"/>
                  <a:pt x="962159" y="393091"/>
                  <a:pt x="974773" y="391220"/>
                </a:cubicBezTo>
                <a:close/>
                <a:moveTo>
                  <a:pt x="1438731" y="346972"/>
                </a:moveTo>
                <a:lnTo>
                  <a:pt x="1440134" y="350711"/>
                </a:lnTo>
                <a:lnTo>
                  <a:pt x="1471231" y="348296"/>
                </a:lnTo>
                <a:cubicBezTo>
                  <a:pt x="1476926" y="349776"/>
                  <a:pt x="1477978" y="353516"/>
                  <a:pt x="1474475" y="359436"/>
                </a:cubicBezTo>
                <a:cubicBezTo>
                  <a:pt x="1472369" y="363176"/>
                  <a:pt x="1465362" y="366915"/>
                  <a:pt x="1460457" y="366915"/>
                </a:cubicBezTo>
                <a:cubicBezTo>
                  <a:pt x="1454148" y="367227"/>
                  <a:pt x="1449419" y="365668"/>
                  <a:pt x="1446088" y="362787"/>
                </a:cubicBezTo>
                <a:lnTo>
                  <a:pt x="1440131" y="350711"/>
                </a:lnTo>
                <a:lnTo>
                  <a:pt x="1435928" y="351335"/>
                </a:lnTo>
                <a:cubicBezTo>
                  <a:pt x="1434525" y="350088"/>
                  <a:pt x="1433122" y="348841"/>
                  <a:pt x="1431722" y="347595"/>
                </a:cubicBezTo>
                <a:close/>
                <a:moveTo>
                  <a:pt x="1409293" y="332637"/>
                </a:moveTo>
                <a:cubicBezTo>
                  <a:pt x="1415602" y="332014"/>
                  <a:pt x="1424014" y="340738"/>
                  <a:pt x="1431722" y="346972"/>
                </a:cubicBezTo>
                <a:cubicBezTo>
                  <a:pt x="1395978" y="352580"/>
                  <a:pt x="1358835" y="358189"/>
                  <a:pt x="1321690" y="364421"/>
                </a:cubicBezTo>
                <a:cubicBezTo>
                  <a:pt x="1284545" y="371277"/>
                  <a:pt x="1246000" y="378133"/>
                  <a:pt x="1205350" y="385612"/>
                </a:cubicBezTo>
                <a:cubicBezTo>
                  <a:pt x="1239691" y="367537"/>
                  <a:pt x="1274030" y="356943"/>
                  <a:pt x="1307671" y="348841"/>
                </a:cubicBezTo>
                <a:cubicBezTo>
                  <a:pt x="1324493" y="344478"/>
                  <a:pt x="1342014" y="341985"/>
                  <a:pt x="1358835" y="339493"/>
                </a:cubicBezTo>
                <a:cubicBezTo>
                  <a:pt x="1375654" y="337000"/>
                  <a:pt x="1392476" y="335130"/>
                  <a:pt x="1409293" y="332637"/>
                </a:cubicBezTo>
                <a:close/>
                <a:moveTo>
                  <a:pt x="1775829" y="265951"/>
                </a:moveTo>
                <a:cubicBezTo>
                  <a:pt x="1780033" y="265328"/>
                  <a:pt x="1789144" y="268444"/>
                  <a:pt x="1789144" y="268444"/>
                </a:cubicBezTo>
                <a:cubicBezTo>
                  <a:pt x="1787041" y="278415"/>
                  <a:pt x="1777230" y="282155"/>
                  <a:pt x="1763915" y="287142"/>
                </a:cubicBezTo>
                <a:cubicBezTo>
                  <a:pt x="1734480" y="298982"/>
                  <a:pt x="1706445" y="308954"/>
                  <a:pt x="1674907" y="301475"/>
                </a:cubicBezTo>
                <a:cubicBezTo>
                  <a:pt x="1669301" y="300229"/>
                  <a:pt x="1664396" y="297736"/>
                  <a:pt x="1658787" y="295866"/>
                </a:cubicBezTo>
                <a:cubicBezTo>
                  <a:pt x="1660889" y="292750"/>
                  <a:pt x="1662992" y="287764"/>
                  <a:pt x="1665795" y="287142"/>
                </a:cubicBezTo>
                <a:cubicBezTo>
                  <a:pt x="1702239" y="279663"/>
                  <a:pt x="1739383" y="272807"/>
                  <a:pt x="1775829" y="265951"/>
                </a:cubicBezTo>
                <a:close/>
                <a:moveTo>
                  <a:pt x="1472796" y="245160"/>
                </a:moveTo>
                <a:cubicBezTo>
                  <a:pt x="1483758" y="243904"/>
                  <a:pt x="1494798" y="243671"/>
                  <a:pt x="1506009" y="245384"/>
                </a:cubicBezTo>
                <a:cubicBezTo>
                  <a:pt x="1509511" y="246008"/>
                  <a:pt x="1511614" y="250994"/>
                  <a:pt x="1514417" y="254111"/>
                </a:cubicBezTo>
                <a:cubicBezTo>
                  <a:pt x="1509511" y="257227"/>
                  <a:pt x="1504610" y="262212"/>
                  <a:pt x="1499004" y="264082"/>
                </a:cubicBezTo>
                <a:cubicBezTo>
                  <a:pt x="1487090" y="268444"/>
                  <a:pt x="1475174" y="271560"/>
                  <a:pt x="1452746" y="278415"/>
                </a:cubicBezTo>
                <a:cubicBezTo>
                  <a:pt x="1424014" y="287142"/>
                  <a:pt x="1391773" y="292750"/>
                  <a:pt x="1358134" y="296490"/>
                </a:cubicBezTo>
                <a:cubicBezTo>
                  <a:pt x="1341314" y="298359"/>
                  <a:pt x="1324493" y="299606"/>
                  <a:pt x="1306973" y="300852"/>
                </a:cubicBezTo>
                <a:cubicBezTo>
                  <a:pt x="1290150" y="302099"/>
                  <a:pt x="1272632" y="303345"/>
                  <a:pt x="1255110" y="304591"/>
                </a:cubicBezTo>
                <a:cubicBezTo>
                  <a:pt x="1201144" y="308331"/>
                  <a:pt x="1147181" y="313317"/>
                  <a:pt x="1093917" y="320795"/>
                </a:cubicBezTo>
                <a:cubicBezTo>
                  <a:pt x="1079900" y="322665"/>
                  <a:pt x="1067284" y="324535"/>
                  <a:pt x="1053967" y="327028"/>
                </a:cubicBezTo>
                <a:cubicBezTo>
                  <a:pt x="1040652" y="329521"/>
                  <a:pt x="1028037" y="332014"/>
                  <a:pt x="1014721" y="334506"/>
                </a:cubicBezTo>
                <a:cubicBezTo>
                  <a:pt x="988788" y="340116"/>
                  <a:pt x="962859" y="345725"/>
                  <a:pt x="936929" y="352580"/>
                </a:cubicBezTo>
                <a:cubicBezTo>
                  <a:pt x="920809" y="356942"/>
                  <a:pt x="912400" y="350088"/>
                  <a:pt x="910997" y="337622"/>
                </a:cubicBezTo>
                <a:cubicBezTo>
                  <a:pt x="909597" y="326405"/>
                  <a:pt x="911698" y="314563"/>
                  <a:pt x="924313" y="308954"/>
                </a:cubicBezTo>
                <a:cubicBezTo>
                  <a:pt x="948842" y="297736"/>
                  <a:pt x="974073" y="287764"/>
                  <a:pt x="999302" y="279663"/>
                </a:cubicBezTo>
                <a:cubicBezTo>
                  <a:pt x="1025234" y="271560"/>
                  <a:pt x="1050465" y="264704"/>
                  <a:pt x="1077096" y="260343"/>
                </a:cubicBezTo>
                <a:cubicBezTo>
                  <a:pt x="1130360" y="251617"/>
                  <a:pt x="1185024" y="247878"/>
                  <a:pt x="1239691" y="249124"/>
                </a:cubicBezTo>
                <a:cubicBezTo>
                  <a:pt x="1262119" y="249748"/>
                  <a:pt x="1283844" y="250994"/>
                  <a:pt x="1306270" y="252864"/>
                </a:cubicBezTo>
                <a:cubicBezTo>
                  <a:pt x="1328699" y="254733"/>
                  <a:pt x="1351125" y="257227"/>
                  <a:pt x="1373552" y="259096"/>
                </a:cubicBezTo>
                <a:cubicBezTo>
                  <a:pt x="1407718" y="261900"/>
                  <a:pt x="1439912" y="248929"/>
                  <a:pt x="1472796" y="245160"/>
                </a:cubicBezTo>
                <a:close/>
                <a:moveTo>
                  <a:pt x="2167600" y="236660"/>
                </a:moveTo>
                <a:lnTo>
                  <a:pt x="2169702" y="245384"/>
                </a:lnTo>
                <a:lnTo>
                  <a:pt x="2162511" y="244222"/>
                </a:lnTo>
                <a:lnTo>
                  <a:pt x="2162695" y="244139"/>
                </a:lnTo>
                <a:lnTo>
                  <a:pt x="2162134" y="244058"/>
                </a:lnTo>
                <a:lnTo>
                  <a:pt x="2166200" y="241645"/>
                </a:lnTo>
                <a:close/>
                <a:moveTo>
                  <a:pt x="2016919" y="224819"/>
                </a:moveTo>
                <a:cubicBezTo>
                  <a:pt x="2040748" y="226688"/>
                  <a:pt x="2065277" y="230428"/>
                  <a:pt x="2089806" y="233544"/>
                </a:cubicBezTo>
                <a:lnTo>
                  <a:pt x="2162134" y="244058"/>
                </a:lnTo>
                <a:lnTo>
                  <a:pt x="2161995" y="244139"/>
                </a:lnTo>
                <a:lnTo>
                  <a:pt x="2162511" y="244222"/>
                </a:lnTo>
                <a:lnTo>
                  <a:pt x="2130631" y="258551"/>
                </a:lnTo>
                <a:cubicBezTo>
                  <a:pt x="2119242" y="261745"/>
                  <a:pt x="2107327" y="263459"/>
                  <a:pt x="2095412" y="264082"/>
                </a:cubicBezTo>
                <a:cubicBezTo>
                  <a:pt x="2044251" y="267198"/>
                  <a:pt x="1993090" y="269691"/>
                  <a:pt x="1941928" y="272807"/>
                </a:cubicBezTo>
                <a:cubicBezTo>
                  <a:pt x="1937723" y="273430"/>
                  <a:pt x="1931416" y="267198"/>
                  <a:pt x="1928613" y="262835"/>
                </a:cubicBezTo>
                <a:cubicBezTo>
                  <a:pt x="1923707" y="252240"/>
                  <a:pt x="1929314" y="242892"/>
                  <a:pt x="1941928" y="236660"/>
                </a:cubicBezTo>
                <a:cubicBezTo>
                  <a:pt x="1965757" y="225441"/>
                  <a:pt x="1991687" y="222325"/>
                  <a:pt x="2016919" y="224819"/>
                </a:cubicBezTo>
                <a:close/>
                <a:moveTo>
                  <a:pt x="2837603" y="108898"/>
                </a:moveTo>
                <a:cubicBezTo>
                  <a:pt x="2832697" y="108898"/>
                  <a:pt x="2827791" y="113885"/>
                  <a:pt x="2823587" y="116377"/>
                </a:cubicBezTo>
                <a:cubicBezTo>
                  <a:pt x="2829194" y="118246"/>
                  <a:pt x="2834799" y="121986"/>
                  <a:pt x="2839705" y="121986"/>
                </a:cubicBezTo>
                <a:cubicBezTo>
                  <a:pt x="2844612" y="121986"/>
                  <a:pt x="2849516" y="117001"/>
                  <a:pt x="2853723" y="114508"/>
                </a:cubicBezTo>
                <a:cubicBezTo>
                  <a:pt x="2848117" y="112638"/>
                  <a:pt x="2843208" y="108898"/>
                  <a:pt x="2837603" y="108898"/>
                </a:cubicBezTo>
                <a:close/>
                <a:moveTo>
                  <a:pt x="3688249" y="301"/>
                </a:moveTo>
                <a:cubicBezTo>
                  <a:pt x="3791449" y="2327"/>
                  <a:pt x="3894120" y="14480"/>
                  <a:pt x="3994691" y="33488"/>
                </a:cubicBezTo>
                <a:cubicBezTo>
                  <a:pt x="4020621" y="37851"/>
                  <a:pt x="4045851" y="42836"/>
                  <a:pt x="4071783" y="48446"/>
                </a:cubicBezTo>
                <a:cubicBezTo>
                  <a:pt x="4115939" y="59040"/>
                  <a:pt x="4161491" y="66519"/>
                  <a:pt x="4205643" y="73374"/>
                </a:cubicBezTo>
                <a:cubicBezTo>
                  <a:pt x="4228070" y="77114"/>
                  <a:pt x="4250498" y="79607"/>
                  <a:pt x="4272926" y="82723"/>
                </a:cubicBezTo>
                <a:cubicBezTo>
                  <a:pt x="4295354" y="85217"/>
                  <a:pt x="4317781" y="87709"/>
                  <a:pt x="4340208" y="90202"/>
                </a:cubicBezTo>
                <a:cubicBezTo>
                  <a:pt x="4397674" y="96434"/>
                  <a:pt x="4455144" y="102666"/>
                  <a:pt x="4511912" y="109522"/>
                </a:cubicBezTo>
                <a:cubicBezTo>
                  <a:pt x="4540647" y="112638"/>
                  <a:pt x="4568681" y="115754"/>
                  <a:pt x="4597415" y="118246"/>
                </a:cubicBezTo>
                <a:cubicBezTo>
                  <a:pt x="4625447" y="121364"/>
                  <a:pt x="4653482" y="123856"/>
                  <a:pt x="4682216" y="125726"/>
                </a:cubicBezTo>
                <a:cubicBezTo>
                  <a:pt x="4858828" y="138813"/>
                  <a:pt x="5030534" y="164989"/>
                  <a:pt x="5199438" y="188672"/>
                </a:cubicBezTo>
                <a:cubicBezTo>
                  <a:pt x="5235881" y="193658"/>
                  <a:pt x="5271623" y="199890"/>
                  <a:pt x="5307367" y="206746"/>
                </a:cubicBezTo>
                <a:cubicBezTo>
                  <a:pt x="5343110" y="213602"/>
                  <a:pt x="5377451" y="221703"/>
                  <a:pt x="5412492" y="231675"/>
                </a:cubicBezTo>
                <a:lnTo>
                  <a:pt x="5449637" y="241646"/>
                </a:lnTo>
                <a:lnTo>
                  <a:pt x="5486082" y="252241"/>
                </a:lnTo>
                <a:lnTo>
                  <a:pt x="5558268" y="272808"/>
                </a:lnTo>
                <a:cubicBezTo>
                  <a:pt x="5606626" y="286519"/>
                  <a:pt x="5653580" y="300853"/>
                  <a:pt x="5701939" y="314564"/>
                </a:cubicBezTo>
                <a:cubicBezTo>
                  <a:pt x="5729972" y="322667"/>
                  <a:pt x="5758706" y="331391"/>
                  <a:pt x="5787441" y="330768"/>
                </a:cubicBezTo>
                <a:cubicBezTo>
                  <a:pt x="5859628" y="328275"/>
                  <a:pt x="5927611" y="338870"/>
                  <a:pt x="5995591" y="351335"/>
                </a:cubicBezTo>
                <a:cubicBezTo>
                  <a:pt x="6029232" y="357567"/>
                  <a:pt x="6062873" y="364423"/>
                  <a:pt x="6096512" y="371278"/>
                </a:cubicBezTo>
                <a:cubicBezTo>
                  <a:pt x="6130154" y="377510"/>
                  <a:pt x="6163092" y="383119"/>
                  <a:pt x="6197435" y="386859"/>
                </a:cubicBezTo>
                <a:cubicBezTo>
                  <a:pt x="6215656" y="388729"/>
                  <a:pt x="6228270" y="400570"/>
                  <a:pt x="6236680" y="414281"/>
                </a:cubicBezTo>
                <a:cubicBezTo>
                  <a:pt x="6251399" y="437964"/>
                  <a:pt x="6271023" y="454791"/>
                  <a:pt x="6296954" y="466632"/>
                </a:cubicBezTo>
                <a:cubicBezTo>
                  <a:pt x="6311671" y="473488"/>
                  <a:pt x="6324987" y="482836"/>
                  <a:pt x="6338303" y="492184"/>
                </a:cubicBezTo>
                <a:cubicBezTo>
                  <a:pt x="6341807" y="494676"/>
                  <a:pt x="6343910" y="501532"/>
                  <a:pt x="6343910" y="507142"/>
                </a:cubicBezTo>
                <a:cubicBezTo>
                  <a:pt x="6343910" y="516490"/>
                  <a:pt x="6336900" y="525215"/>
                  <a:pt x="6323586" y="527708"/>
                </a:cubicBezTo>
                <a:cubicBezTo>
                  <a:pt x="6294850" y="533941"/>
                  <a:pt x="6266816" y="535187"/>
                  <a:pt x="6240184" y="525215"/>
                </a:cubicBezTo>
                <a:cubicBezTo>
                  <a:pt x="6219862" y="517114"/>
                  <a:pt x="6199536" y="509011"/>
                  <a:pt x="6180614" y="497171"/>
                </a:cubicBezTo>
                <a:cubicBezTo>
                  <a:pt x="6160990" y="485328"/>
                  <a:pt x="6142068" y="480967"/>
                  <a:pt x="6117538" y="483459"/>
                </a:cubicBezTo>
                <a:cubicBezTo>
                  <a:pt x="6095812" y="485952"/>
                  <a:pt x="6070582" y="483459"/>
                  <a:pt x="6050958" y="474733"/>
                </a:cubicBezTo>
                <a:cubicBezTo>
                  <a:pt x="6011711" y="457907"/>
                  <a:pt x="5971763" y="446065"/>
                  <a:pt x="5930413" y="437340"/>
                </a:cubicBezTo>
                <a:cubicBezTo>
                  <a:pt x="5888363" y="428614"/>
                  <a:pt x="5846313" y="423006"/>
                  <a:pt x="5802861" y="418643"/>
                </a:cubicBezTo>
                <a:cubicBezTo>
                  <a:pt x="5785340" y="416774"/>
                  <a:pt x="5768519" y="413658"/>
                  <a:pt x="5751697" y="408672"/>
                </a:cubicBezTo>
                <a:cubicBezTo>
                  <a:pt x="5729273" y="402439"/>
                  <a:pt x="5707547" y="396207"/>
                  <a:pt x="5685118" y="390598"/>
                </a:cubicBezTo>
                <a:cubicBezTo>
                  <a:pt x="5662693" y="384989"/>
                  <a:pt x="5639565" y="380003"/>
                  <a:pt x="5617138" y="375018"/>
                </a:cubicBezTo>
                <a:cubicBezTo>
                  <a:pt x="5594711" y="370031"/>
                  <a:pt x="5571583" y="365046"/>
                  <a:pt x="5548455" y="360683"/>
                </a:cubicBezTo>
                <a:cubicBezTo>
                  <a:pt x="5525328" y="356320"/>
                  <a:pt x="5502200" y="351958"/>
                  <a:pt x="5479071" y="347595"/>
                </a:cubicBezTo>
                <a:cubicBezTo>
                  <a:pt x="5444031" y="341363"/>
                  <a:pt x="5411090" y="328899"/>
                  <a:pt x="5376049" y="320796"/>
                </a:cubicBezTo>
                <a:lnTo>
                  <a:pt x="5289143" y="300853"/>
                </a:lnTo>
                <a:cubicBezTo>
                  <a:pt x="5259709" y="294621"/>
                  <a:pt x="5230274" y="288388"/>
                  <a:pt x="5200838" y="282780"/>
                </a:cubicBezTo>
                <a:lnTo>
                  <a:pt x="5151779" y="273430"/>
                </a:lnTo>
                <a:lnTo>
                  <a:pt x="5102020" y="265329"/>
                </a:lnTo>
                <a:lnTo>
                  <a:pt x="5000398" y="247255"/>
                </a:lnTo>
                <a:cubicBezTo>
                  <a:pt x="4963954" y="241646"/>
                  <a:pt x="4928211" y="234167"/>
                  <a:pt x="4891767" y="229805"/>
                </a:cubicBezTo>
                <a:cubicBezTo>
                  <a:pt x="4863033" y="226066"/>
                  <a:pt x="4833598" y="223573"/>
                  <a:pt x="4804162" y="221079"/>
                </a:cubicBezTo>
                <a:lnTo>
                  <a:pt x="4716558" y="212978"/>
                </a:lnTo>
                <a:cubicBezTo>
                  <a:pt x="4687123" y="210485"/>
                  <a:pt x="4657686" y="207991"/>
                  <a:pt x="4628251" y="205499"/>
                </a:cubicBezTo>
                <a:cubicBezTo>
                  <a:pt x="4598816" y="203006"/>
                  <a:pt x="4569381" y="199890"/>
                  <a:pt x="4539945" y="196774"/>
                </a:cubicBezTo>
                <a:cubicBezTo>
                  <a:pt x="4352822" y="175584"/>
                  <a:pt x="4161491" y="165612"/>
                  <a:pt x="3968059" y="163120"/>
                </a:cubicBezTo>
                <a:cubicBezTo>
                  <a:pt x="3934419" y="163120"/>
                  <a:pt x="3900077" y="162496"/>
                  <a:pt x="3866436" y="163120"/>
                </a:cubicBezTo>
                <a:lnTo>
                  <a:pt x="3841208" y="163120"/>
                </a:lnTo>
                <a:lnTo>
                  <a:pt x="3815976" y="163743"/>
                </a:lnTo>
                <a:cubicBezTo>
                  <a:pt x="3799156" y="164367"/>
                  <a:pt x="3781636" y="164989"/>
                  <a:pt x="3764815" y="165612"/>
                </a:cubicBezTo>
                <a:cubicBezTo>
                  <a:pt x="3697533" y="168105"/>
                  <a:pt x="3628852" y="174960"/>
                  <a:pt x="3562273" y="186179"/>
                </a:cubicBezTo>
                <a:cubicBezTo>
                  <a:pt x="3548258" y="188672"/>
                  <a:pt x="3543349" y="199890"/>
                  <a:pt x="3542650" y="211108"/>
                </a:cubicBezTo>
                <a:cubicBezTo>
                  <a:pt x="3542650" y="222950"/>
                  <a:pt x="3548955" y="230429"/>
                  <a:pt x="3564375" y="234167"/>
                </a:cubicBezTo>
                <a:cubicBezTo>
                  <a:pt x="3570684" y="235414"/>
                  <a:pt x="3576291" y="238530"/>
                  <a:pt x="3582596" y="239154"/>
                </a:cubicBezTo>
                <a:lnTo>
                  <a:pt x="3682816" y="252865"/>
                </a:lnTo>
                <a:lnTo>
                  <a:pt x="3782335" y="268445"/>
                </a:lnTo>
                <a:cubicBezTo>
                  <a:pt x="3799156" y="270938"/>
                  <a:pt x="3815276" y="273430"/>
                  <a:pt x="3832097" y="275924"/>
                </a:cubicBezTo>
                <a:lnTo>
                  <a:pt x="3881155" y="284026"/>
                </a:lnTo>
                <a:cubicBezTo>
                  <a:pt x="3914095" y="289636"/>
                  <a:pt x="3947034" y="294621"/>
                  <a:pt x="3979272" y="300853"/>
                </a:cubicBezTo>
                <a:cubicBezTo>
                  <a:pt x="4016416" y="307708"/>
                  <a:pt x="4053561" y="312695"/>
                  <a:pt x="4090706" y="318304"/>
                </a:cubicBezTo>
                <a:cubicBezTo>
                  <a:pt x="4127850" y="323912"/>
                  <a:pt x="4164294" y="330768"/>
                  <a:pt x="4200741" y="339493"/>
                </a:cubicBezTo>
                <a:cubicBezTo>
                  <a:pt x="4218260" y="343855"/>
                  <a:pt x="4236482" y="347595"/>
                  <a:pt x="4254705" y="351335"/>
                </a:cubicBezTo>
                <a:cubicBezTo>
                  <a:pt x="4272926" y="355074"/>
                  <a:pt x="4290446" y="359436"/>
                  <a:pt x="4307966" y="364423"/>
                </a:cubicBezTo>
                <a:cubicBezTo>
                  <a:pt x="4343009" y="374394"/>
                  <a:pt x="4377352" y="386235"/>
                  <a:pt x="4407486" y="407425"/>
                </a:cubicBezTo>
                <a:cubicBezTo>
                  <a:pt x="4412392" y="410541"/>
                  <a:pt x="4418701" y="411788"/>
                  <a:pt x="4424307" y="413034"/>
                </a:cubicBezTo>
                <a:cubicBezTo>
                  <a:pt x="4460050" y="420513"/>
                  <a:pt x="4495793" y="427992"/>
                  <a:pt x="4530835" y="436717"/>
                </a:cubicBezTo>
                <a:cubicBezTo>
                  <a:pt x="4565877" y="445442"/>
                  <a:pt x="4600919" y="453544"/>
                  <a:pt x="4635959" y="461645"/>
                </a:cubicBezTo>
                <a:cubicBezTo>
                  <a:pt x="4671003" y="469748"/>
                  <a:pt x="4706043" y="477227"/>
                  <a:pt x="4741787" y="483459"/>
                </a:cubicBezTo>
                <a:cubicBezTo>
                  <a:pt x="4777531" y="489691"/>
                  <a:pt x="4812572" y="494676"/>
                  <a:pt x="4849017" y="497171"/>
                </a:cubicBezTo>
                <a:cubicBezTo>
                  <a:pt x="4890366" y="500287"/>
                  <a:pt x="4931015" y="510882"/>
                  <a:pt x="4970962" y="520853"/>
                </a:cubicBezTo>
                <a:cubicBezTo>
                  <a:pt x="5005304" y="529578"/>
                  <a:pt x="5039643" y="536434"/>
                  <a:pt x="5074687" y="540173"/>
                </a:cubicBezTo>
                <a:cubicBezTo>
                  <a:pt x="5109029" y="543913"/>
                  <a:pt x="5144771" y="543913"/>
                  <a:pt x="5181215" y="538303"/>
                </a:cubicBezTo>
                <a:cubicBezTo>
                  <a:pt x="5239385" y="529578"/>
                  <a:pt x="5299654" y="532071"/>
                  <a:pt x="5357827" y="536434"/>
                </a:cubicBezTo>
                <a:cubicBezTo>
                  <a:pt x="5398474" y="539550"/>
                  <a:pt x="5439124" y="543289"/>
                  <a:pt x="5479773" y="548275"/>
                </a:cubicBezTo>
                <a:cubicBezTo>
                  <a:pt x="5519720" y="553261"/>
                  <a:pt x="5560368" y="558246"/>
                  <a:pt x="5600317" y="563233"/>
                </a:cubicBezTo>
                <a:cubicBezTo>
                  <a:pt x="5605925" y="563856"/>
                  <a:pt x="5610831" y="566972"/>
                  <a:pt x="5616437" y="568842"/>
                </a:cubicBezTo>
                <a:cubicBezTo>
                  <a:pt x="5644471" y="579437"/>
                  <a:pt x="5665495" y="596264"/>
                  <a:pt x="5666195" y="627425"/>
                </a:cubicBezTo>
                <a:cubicBezTo>
                  <a:pt x="5666897" y="639267"/>
                  <a:pt x="5669000" y="649238"/>
                  <a:pt x="5680214" y="654847"/>
                </a:cubicBezTo>
                <a:cubicBezTo>
                  <a:pt x="5699838" y="665442"/>
                  <a:pt x="5718760" y="677906"/>
                  <a:pt x="5739083" y="684762"/>
                </a:cubicBezTo>
                <a:cubicBezTo>
                  <a:pt x="5776229" y="697850"/>
                  <a:pt x="5814074" y="709691"/>
                  <a:pt x="5850517" y="722156"/>
                </a:cubicBezTo>
                <a:cubicBezTo>
                  <a:pt x="5887662" y="734621"/>
                  <a:pt x="5924107" y="747085"/>
                  <a:pt x="5959850" y="762042"/>
                </a:cubicBezTo>
                <a:cubicBezTo>
                  <a:pt x="6050958" y="801306"/>
                  <a:pt x="6144871" y="831220"/>
                  <a:pt x="6237382" y="863630"/>
                </a:cubicBezTo>
                <a:cubicBezTo>
                  <a:pt x="6308867" y="888559"/>
                  <a:pt x="6382456" y="909748"/>
                  <a:pt x="6456745" y="922836"/>
                </a:cubicBezTo>
                <a:cubicBezTo>
                  <a:pt x="6542248" y="937794"/>
                  <a:pt x="6624245" y="960852"/>
                  <a:pt x="6704843" y="985159"/>
                </a:cubicBezTo>
                <a:cubicBezTo>
                  <a:pt x="6739884" y="995755"/>
                  <a:pt x="6774927" y="1006972"/>
                  <a:pt x="6809967" y="1018190"/>
                </a:cubicBezTo>
                <a:lnTo>
                  <a:pt x="6914393" y="1051845"/>
                </a:lnTo>
                <a:cubicBezTo>
                  <a:pt x="6929110" y="1056207"/>
                  <a:pt x="6944531" y="1058701"/>
                  <a:pt x="6959948" y="1062439"/>
                </a:cubicBezTo>
                <a:cubicBezTo>
                  <a:pt x="6979572" y="1067425"/>
                  <a:pt x="6995691" y="1055582"/>
                  <a:pt x="7008307" y="1028162"/>
                </a:cubicBezTo>
                <a:cubicBezTo>
                  <a:pt x="7020921" y="999492"/>
                  <a:pt x="7032136" y="995130"/>
                  <a:pt x="7053862" y="1006972"/>
                </a:cubicBezTo>
                <a:cubicBezTo>
                  <a:pt x="7071382" y="1016944"/>
                  <a:pt x="7088203" y="1026914"/>
                  <a:pt x="7099417" y="1044989"/>
                </a:cubicBezTo>
                <a:cubicBezTo>
                  <a:pt x="7126749" y="1090485"/>
                  <a:pt x="7169501" y="1116036"/>
                  <a:pt x="7219960" y="1130995"/>
                </a:cubicBezTo>
                <a:cubicBezTo>
                  <a:pt x="7264113" y="1144083"/>
                  <a:pt x="7308268" y="1158415"/>
                  <a:pt x="7352419" y="1171503"/>
                </a:cubicBezTo>
                <a:cubicBezTo>
                  <a:pt x="7374145" y="1178360"/>
                  <a:pt x="7396573" y="1184591"/>
                  <a:pt x="7418999" y="1190823"/>
                </a:cubicBezTo>
                <a:cubicBezTo>
                  <a:pt x="7441427" y="1197057"/>
                  <a:pt x="7463853" y="1202665"/>
                  <a:pt x="7486279" y="1207651"/>
                </a:cubicBezTo>
                <a:cubicBezTo>
                  <a:pt x="7571784" y="1226972"/>
                  <a:pt x="7655183" y="1250653"/>
                  <a:pt x="7738582" y="1275584"/>
                </a:cubicBezTo>
                <a:cubicBezTo>
                  <a:pt x="7761008" y="1281816"/>
                  <a:pt x="7782734" y="1288672"/>
                  <a:pt x="7805161" y="1294904"/>
                </a:cubicBezTo>
                <a:cubicBezTo>
                  <a:pt x="7827588" y="1301135"/>
                  <a:pt x="7850015" y="1306744"/>
                  <a:pt x="7872442" y="1311730"/>
                </a:cubicBezTo>
                <a:cubicBezTo>
                  <a:pt x="7894168" y="1316715"/>
                  <a:pt x="7911690" y="1307992"/>
                  <a:pt x="7925005" y="1284309"/>
                </a:cubicBezTo>
                <a:cubicBezTo>
                  <a:pt x="7936920" y="1263120"/>
                  <a:pt x="7957243" y="1253769"/>
                  <a:pt x="7979670" y="1255640"/>
                </a:cubicBezTo>
                <a:cubicBezTo>
                  <a:pt x="7999995" y="1257510"/>
                  <a:pt x="8021020" y="1260004"/>
                  <a:pt x="8040644" y="1264364"/>
                </a:cubicBezTo>
                <a:cubicBezTo>
                  <a:pt x="8126146" y="1281816"/>
                  <a:pt x="8208145" y="1308614"/>
                  <a:pt x="8297152" y="1315471"/>
                </a:cubicBezTo>
                <a:cubicBezTo>
                  <a:pt x="8327287" y="1317963"/>
                  <a:pt x="8355321" y="1333544"/>
                  <a:pt x="8384057" y="1344139"/>
                </a:cubicBezTo>
                <a:cubicBezTo>
                  <a:pt x="8386858" y="1345385"/>
                  <a:pt x="8387561" y="1349748"/>
                  <a:pt x="8389663" y="1352864"/>
                </a:cubicBezTo>
                <a:cubicBezTo>
                  <a:pt x="8384757" y="1355979"/>
                  <a:pt x="8380553" y="1359096"/>
                  <a:pt x="8375646" y="1361589"/>
                </a:cubicBezTo>
                <a:cubicBezTo>
                  <a:pt x="8350415" y="1375923"/>
                  <a:pt x="8325886" y="1382778"/>
                  <a:pt x="8300656" y="1369690"/>
                </a:cubicBezTo>
                <a:cubicBezTo>
                  <a:pt x="8287339" y="1362835"/>
                  <a:pt x="8273323" y="1355979"/>
                  <a:pt x="8258605" y="1352864"/>
                </a:cubicBezTo>
                <a:cubicBezTo>
                  <a:pt x="8249495" y="1350994"/>
                  <a:pt x="8238282" y="1354734"/>
                  <a:pt x="8227768" y="1357850"/>
                </a:cubicBezTo>
                <a:cubicBezTo>
                  <a:pt x="8224264" y="1359096"/>
                  <a:pt x="8220060" y="1364081"/>
                  <a:pt x="8218657" y="1368445"/>
                </a:cubicBezTo>
                <a:cubicBezTo>
                  <a:pt x="8217255" y="1373430"/>
                  <a:pt x="8215855" y="1381533"/>
                  <a:pt x="8218657" y="1384649"/>
                </a:cubicBezTo>
                <a:cubicBezTo>
                  <a:pt x="8253699" y="1425781"/>
                  <a:pt x="8302056" y="1439493"/>
                  <a:pt x="8355321" y="1441985"/>
                </a:cubicBezTo>
                <a:cubicBezTo>
                  <a:pt x="8405081" y="1444479"/>
                  <a:pt x="8454140" y="1450088"/>
                  <a:pt x="8501797" y="1458190"/>
                </a:cubicBezTo>
                <a:cubicBezTo>
                  <a:pt x="8525624" y="1462551"/>
                  <a:pt x="8549454" y="1467538"/>
                  <a:pt x="8573283" y="1473771"/>
                </a:cubicBezTo>
                <a:cubicBezTo>
                  <a:pt x="8597111" y="1479380"/>
                  <a:pt x="8620240" y="1486234"/>
                  <a:pt x="8643367" y="1494337"/>
                </a:cubicBezTo>
                <a:cubicBezTo>
                  <a:pt x="8749895" y="1530484"/>
                  <a:pt x="8859224" y="1557905"/>
                  <a:pt x="8967855" y="1585951"/>
                </a:cubicBezTo>
                <a:cubicBezTo>
                  <a:pt x="9067377" y="1610881"/>
                  <a:pt x="9166895" y="1635187"/>
                  <a:pt x="9266413" y="1660738"/>
                </a:cubicBezTo>
                <a:lnTo>
                  <a:pt x="9340704" y="1680059"/>
                </a:lnTo>
                <a:lnTo>
                  <a:pt x="9414992" y="1699379"/>
                </a:lnTo>
                <a:cubicBezTo>
                  <a:pt x="9464751" y="1712467"/>
                  <a:pt x="9513811" y="1725555"/>
                  <a:pt x="9563570" y="1739888"/>
                </a:cubicBezTo>
                <a:cubicBezTo>
                  <a:pt x="9615434" y="1754224"/>
                  <a:pt x="9667295" y="1766687"/>
                  <a:pt x="9720559" y="1778529"/>
                </a:cubicBezTo>
                <a:cubicBezTo>
                  <a:pt x="9773121" y="1789747"/>
                  <a:pt x="9826385" y="1799719"/>
                  <a:pt x="9879649" y="1810313"/>
                </a:cubicBezTo>
                <a:cubicBezTo>
                  <a:pt x="9899273" y="1814053"/>
                  <a:pt x="9920999" y="1810937"/>
                  <a:pt x="9941323" y="1809066"/>
                </a:cubicBezTo>
                <a:cubicBezTo>
                  <a:pt x="9945529" y="1809066"/>
                  <a:pt x="9950435" y="1802834"/>
                  <a:pt x="9953237" y="1798471"/>
                </a:cubicBezTo>
                <a:cubicBezTo>
                  <a:pt x="9958844" y="1789747"/>
                  <a:pt x="9957443" y="1779151"/>
                  <a:pt x="9946931" y="1773543"/>
                </a:cubicBezTo>
                <a:cubicBezTo>
                  <a:pt x="9924502" y="1761703"/>
                  <a:pt x="9901376" y="1751731"/>
                  <a:pt x="9878249" y="1741136"/>
                </a:cubicBezTo>
                <a:cubicBezTo>
                  <a:pt x="9867035" y="1735526"/>
                  <a:pt x="9863530" y="1726800"/>
                  <a:pt x="9869137" y="1715583"/>
                </a:cubicBezTo>
                <a:cubicBezTo>
                  <a:pt x="9874043" y="1706234"/>
                  <a:pt x="9885256" y="1696885"/>
                  <a:pt x="9894367" y="1702495"/>
                </a:cubicBezTo>
                <a:cubicBezTo>
                  <a:pt x="9946228" y="1734279"/>
                  <a:pt x="10010707" y="1739888"/>
                  <a:pt x="10059065" y="1779775"/>
                </a:cubicBezTo>
                <a:cubicBezTo>
                  <a:pt x="10077987" y="1795355"/>
                  <a:pt x="10104619" y="1802212"/>
                  <a:pt x="10128447" y="1810313"/>
                </a:cubicBezTo>
                <a:cubicBezTo>
                  <a:pt x="10235678" y="1843969"/>
                  <a:pt x="10344307" y="1872637"/>
                  <a:pt x="10454338" y="1898188"/>
                </a:cubicBezTo>
                <a:cubicBezTo>
                  <a:pt x="10479570" y="1903797"/>
                  <a:pt x="10504799" y="1908783"/>
                  <a:pt x="10530731" y="1911276"/>
                </a:cubicBezTo>
                <a:cubicBezTo>
                  <a:pt x="10556661" y="1914392"/>
                  <a:pt x="10581891" y="1916262"/>
                  <a:pt x="10607824" y="1917509"/>
                </a:cubicBezTo>
                <a:cubicBezTo>
                  <a:pt x="10659684" y="1920625"/>
                  <a:pt x="10710847" y="1921871"/>
                  <a:pt x="10762008" y="1927480"/>
                </a:cubicBezTo>
                <a:cubicBezTo>
                  <a:pt x="10786538" y="1929974"/>
                  <a:pt x="10802655" y="1922496"/>
                  <a:pt x="10801956" y="1910031"/>
                </a:cubicBezTo>
                <a:cubicBezTo>
                  <a:pt x="10801254" y="1899436"/>
                  <a:pt x="10798451" y="1889464"/>
                  <a:pt x="10797051" y="1878869"/>
                </a:cubicBezTo>
                <a:cubicBezTo>
                  <a:pt x="10793546" y="1857679"/>
                  <a:pt x="10804059" y="1843346"/>
                  <a:pt x="10819478" y="1845837"/>
                </a:cubicBezTo>
                <a:cubicBezTo>
                  <a:pt x="10864330" y="1854563"/>
                  <a:pt x="10909885" y="1863288"/>
                  <a:pt x="10954739" y="1871389"/>
                </a:cubicBezTo>
                <a:cubicBezTo>
                  <a:pt x="11000294" y="1879492"/>
                  <a:pt x="11045148" y="1887593"/>
                  <a:pt x="11090000" y="1896943"/>
                </a:cubicBezTo>
                <a:cubicBezTo>
                  <a:pt x="11134856" y="1906291"/>
                  <a:pt x="11178308" y="1920625"/>
                  <a:pt x="11222460" y="1933091"/>
                </a:cubicBezTo>
                <a:cubicBezTo>
                  <a:pt x="11242784" y="1938699"/>
                  <a:pt x="11258904" y="1952411"/>
                  <a:pt x="11267313" y="1972353"/>
                </a:cubicBezTo>
                <a:cubicBezTo>
                  <a:pt x="11276424" y="1993542"/>
                  <a:pt x="11291843" y="2006630"/>
                  <a:pt x="11311467" y="2012240"/>
                </a:cubicBezTo>
                <a:cubicBezTo>
                  <a:pt x="11404679" y="2038415"/>
                  <a:pt x="11497190" y="2067707"/>
                  <a:pt x="11592505" y="2087028"/>
                </a:cubicBezTo>
                <a:cubicBezTo>
                  <a:pt x="11622640" y="2093259"/>
                  <a:pt x="11652776" y="2099491"/>
                  <a:pt x="11682210" y="2106347"/>
                </a:cubicBezTo>
                <a:cubicBezTo>
                  <a:pt x="11712348" y="2113203"/>
                  <a:pt x="11741782" y="2119435"/>
                  <a:pt x="11771920" y="2126291"/>
                </a:cubicBezTo>
                <a:cubicBezTo>
                  <a:pt x="11829388" y="2138754"/>
                  <a:pt x="11886857" y="2151842"/>
                  <a:pt x="11944327" y="2164308"/>
                </a:cubicBezTo>
                <a:cubicBezTo>
                  <a:pt x="11973060" y="2170540"/>
                  <a:pt x="12001795" y="2176773"/>
                  <a:pt x="12030531" y="2182382"/>
                </a:cubicBezTo>
                <a:cubicBezTo>
                  <a:pt x="12059263" y="2187990"/>
                  <a:pt x="12088699" y="2193599"/>
                  <a:pt x="12117434" y="2198585"/>
                </a:cubicBezTo>
                <a:lnTo>
                  <a:pt x="12192001" y="2206361"/>
                </a:lnTo>
                <a:lnTo>
                  <a:pt x="12192001" y="3465512"/>
                </a:lnTo>
                <a:lnTo>
                  <a:pt x="7200241" y="3465512"/>
                </a:lnTo>
                <a:lnTo>
                  <a:pt x="7194029" y="3463740"/>
                </a:lnTo>
                <a:cubicBezTo>
                  <a:pt x="7117637" y="3447537"/>
                  <a:pt x="7044049" y="3424476"/>
                  <a:pt x="6969761" y="3400793"/>
                </a:cubicBezTo>
                <a:cubicBezTo>
                  <a:pt x="6901778" y="3378982"/>
                  <a:pt x="6834498" y="3352805"/>
                  <a:pt x="6758808" y="3356543"/>
                </a:cubicBezTo>
                <a:cubicBezTo>
                  <a:pt x="6737083" y="3357791"/>
                  <a:pt x="6713253" y="3351558"/>
                  <a:pt x="6693629" y="3343456"/>
                </a:cubicBezTo>
                <a:cubicBezTo>
                  <a:pt x="6642468" y="3321643"/>
                  <a:pt x="6580793" y="3335977"/>
                  <a:pt x="6531035" y="3310425"/>
                </a:cubicBezTo>
                <a:cubicBezTo>
                  <a:pt x="6470061" y="3304817"/>
                  <a:pt x="6409788" y="3291729"/>
                  <a:pt x="6347414" y="3295468"/>
                </a:cubicBezTo>
                <a:cubicBezTo>
                  <a:pt x="6324287" y="3296714"/>
                  <a:pt x="6302560" y="3285496"/>
                  <a:pt x="6292047" y="3266176"/>
                </a:cubicBezTo>
                <a:cubicBezTo>
                  <a:pt x="6275228" y="3235638"/>
                  <a:pt x="6245791" y="3222551"/>
                  <a:pt x="6213553" y="3212579"/>
                </a:cubicBezTo>
                <a:cubicBezTo>
                  <a:pt x="6179211" y="3201984"/>
                  <a:pt x="6144170" y="3192011"/>
                  <a:pt x="6110530" y="3181417"/>
                </a:cubicBezTo>
                <a:lnTo>
                  <a:pt x="6008207" y="3150255"/>
                </a:lnTo>
                <a:cubicBezTo>
                  <a:pt x="5982275" y="3142153"/>
                  <a:pt x="5956345" y="3132805"/>
                  <a:pt x="5929012" y="3129688"/>
                </a:cubicBezTo>
                <a:cubicBezTo>
                  <a:pt x="5846313" y="3120341"/>
                  <a:pt x="5770623" y="3092294"/>
                  <a:pt x="5695632" y="3067367"/>
                </a:cubicBezTo>
                <a:cubicBezTo>
                  <a:pt x="5584899" y="3030596"/>
                  <a:pt x="5474867" y="2996319"/>
                  <a:pt x="5362032" y="2976375"/>
                </a:cubicBezTo>
                <a:cubicBezTo>
                  <a:pt x="5336100" y="2972013"/>
                  <a:pt x="5310871" y="2965156"/>
                  <a:pt x="5287042" y="2957054"/>
                </a:cubicBezTo>
                <a:cubicBezTo>
                  <a:pt x="5253402" y="2945837"/>
                  <a:pt x="5219059" y="2934619"/>
                  <a:pt x="5186121" y="2923400"/>
                </a:cubicBezTo>
                <a:cubicBezTo>
                  <a:pt x="5152480" y="2912182"/>
                  <a:pt x="5119541" y="2900964"/>
                  <a:pt x="5085901" y="2890370"/>
                </a:cubicBezTo>
                <a:cubicBezTo>
                  <a:pt x="5071883" y="2886006"/>
                  <a:pt x="5056465" y="2884760"/>
                  <a:pt x="5041748" y="2883514"/>
                </a:cubicBezTo>
                <a:cubicBezTo>
                  <a:pt x="5037542" y="2882890"/>
                  <a:pt x="5031936" y="2886006"/>
                  <a:pt x="5028432" y="2889122"/>
                </a:cubicBezTo>
                <a:cubicBezTo>
                  <a:pt x="5017219" y="2897225"/>
                  <a:pt x="5013715" y="2909067"/>
                  <a:pt x="5022825" y="2917790"/>
                </a:cubicBezTo>
                <a:cubicBezTo>
                  <a:pt x="5036841" y="2931502"/>
                  <a:pt x="5050858" y="2944589"/>
                  <a:pt x="5063474" y="2959548"/>
                </a:cubicBezTo>
                <a:cubicBezTo>
                  <a:pt x="5076088" y="2974505"/>
                  <a:pt x="5087303" y="2990709"/>
                  <a:pt x="5095011" y="3010028"/>
                </a:cubicBezTo>
                <a:cubicBezTo>
                  <a:pt x="5099917" y="3023116"/>
                  <a:pt x="5114636" y="3014392"/>
                  <a:pt x="5127950" y="2990709"/>
                </a:cubicBezTo>
                <a:cubicBezTo>
                  <a:pt x="5143370" y="2963910"/>
                  <a:pt x="5148975" y="2958302"/>
                  <a:pt x="5162292" y="2962664"/>
                </a:cubicBezTo>
                <a:cubicBezTo>
                  <a:pt x="5195232" y="2973257"/>
                  <a:pt x="5229572" y="2983853"/>
                  <a:pt x="5261812" y="2997564"/>
                </a:cubicBezTo>
                <a:cubicBezTo>
                  <a:pt x="5272324" y="3001927"/>
                  <a:pt x="5267418" y="3013769"/>
                  <a:pt x="5257607" y="3022495"/>
                </a:cubicBezTo>
                <a:cubicBezTo>
                  <a:pt x="5240085" y="3037452"/>
                  <a:pt x="5240085" y="3048047"/>
                  <a:pt x="5254102" y="3056772"/>
                </a:cubicBezTo>
                <a:cubicBezTo>
                  <a:pt x="5277931" y="3071105"/>
                  <a:pt x="5303863" y="3082323"/>
                  <a:pt x="5330494" y="3091050"/>
                </a:cubicBezTo>
                <a:cubicBezTo>
                  <a:pt x="5357126" y="3099773"/>
                  <a:pt x="5384459" y="3106630"/>
                  <a:pt x="5413192" y="3112861"/>
                </a:cubicBezTo>
                <a:cubicBezTo>
                  <a:pt x="5420903" y="3114733"/>
                  <a:pt x="5436320" y="3107253"/>
                  <a:pt x="5440527" y="3099773"/>
                </a:cubicBezTo>
                <a:cubicBezTo>
                  <a:pt x="5471362" y="3052409"/>
                  <a:pt x="5510611" y="3043684"/>
                  <a:pt x="5554062" y="3060510"/>
                </a:cubicBezTo>
                <a:cubicBezTo>
                  <a:pt x="5583498" y="3071730"/>
                  <a:pt x="5613634" y="3081077"/>
                  <a:pt x="5641667" y="3094165"/>
                </a:cubicBezTo>
                <a:cubicBezTo>
                  <a:pt x="5670401" y="3106630"/>
                  <a:pt x="5697733" y="3122834"/>
                  <a:pt x="5720161" y="3145893"/>
                </a:cubicBezTo>
                <a:cubicBezTo>
                  <a:pt x="5735579" y="3161475"/>
                  <a:pt x="5758006" y="3162721"/>
                  <a:pt x="5780434" y="3162097"/>
                </a:cubicBezTo>
                <a:cubicBezTo>
                  <a:pt x="5790946" y="3162097"/>
                  <a:pt x="5801460" y="3162721"/>
                  <a:pt x="5811972" y="3165213"/>
                </a:cubicBezTo>
                <a:cubicBezTo>
                  <a:pt x="5825988" y="3168328"/>
                  <a:pt x="5836500" y="3192635"/>
                  <a:pt x="5831595" y="3204476"/>
                </a:cubicBezTo>
                <a:cubicBezTo>
                  <a:pt x="5827390" y="3213201"/>
                  <a:pt x="5818981" y="3218188"/>
                  <a:pt x="5805663" y="3217564"/>
                </a:cubicBezTo>
                <a:cubicBezTo>
                  <a:pt x="5794450" y="3216941"/>
                  <a:pt x="5783938" y="3212579"/>
                  <a:pt x="5773426" y="3214447"/>
                </a:cubicBezTo>
                <a:cubicBezTo>
                  <a:pt x="5731374" y="3221303"/>
                  <a:pt x="5699838" y="3210709"/>
                  <a:pt x="5674606" y="3178923"/>
                </a:cubicBezTo>
                <a:cubicBezTo>
                  <a:pt x="5657086" y="3157112"/>
                  <a:pt x="5630455" y="3153371"/>
                  <a:pt x="5601018" y="3163966"/>
                </a:cubicBezTo>
                <a:cubicBezTo>
                  <a:pt x="5574387" y="3173938"/>
                  <a:pt x="5547054" y="3177054"/>
                  <a:pt x="5520422" y="3173938"/>
                </a:cubicBezTo>
                <a:cubicBezTo>
                  <a:pt x="5482575" y="3170200"/>
                  <a:pt x="5446834" y="3164591"/>
                  <a:pt x="5409688" y="3162721"/>
                </a:cubicBezTo>
                <a:cubicBezTo>
                  <a:pt x="5365536" y="3160850"/>
                  <a:pt x="5326289" y="3151503"/>
                  <a:pt x="5293349" y="3126572"/>
                </a:cubicBezTo>
                <a:cubicBezTo>
                  <a:pt x="5259709" y="3101645"/>
                  <a:pt x="5222563" y="3090426"/>
                  <a:pt x="5179814" y="3086686"/>
                </a:cubicBezTo>
                <a:cubicBezTo>
                  <a:pt x="5148975" y="3083570"/>
                  <a:pt x="5118840" y="3078584"/>
                  <a:pt x="5089405" y="3072975"/>
                </a:cubicBezTo>
                <a:cubicBezTo>
                  <a:pt x="5059968" y="3067367"/>
                  <a:pt x="5029833" y="3060510"/>
                  <a:pt x="5000398" y="3054901"/>
                </a:cubicBezTo>
                <a:cubicBezTo>
                  <a:pt x="4956245" y="3046176"/>
                  <a:pt x="4916996" y="3024987"/>
                  <a:pt x="4874246" y="3017508"/>
                </a:cubicBezTo>
                <a:cubicBezTo>
                  <a:pt x="4839905" y="3011900"/>
                  <a:pt x="4807666" y="3003175"/>
                  <a:pt x="4776829" y="2989463"/>
                </a:cubicBezTo>
                <a:cubicBezTo>
                  <a:pt x="4737583" y="2972013"/>
                  <a:pt x="4697635" y="2955185"/>
                  <a:pt x="4657686" y="2941473"/>
                </a:cubicBezTo>
                <a:cubicBezTo>
                  <a:pt x="4563073" y="2909067"/>
                  <a:pt x="4473366" y="2874789"/>
                  <a:pt x="4389967" y="2826177"/>
                </a:cubicBezTo>
                <a:cubicBezTo>
                  <a:pt x="4368242" y="2824308"/>
                  <a:pt x="4351419" y="2813089"/>
                  <a:pt x="4335300" y="2800625"/>
                </a:cubicBezTo>
                <a:cubicBezTo>
                  <a:pt x="4319181" y="2788160"/>
                  <a:pt x="4303063" y="2775072"/>
                  <a:pt x="4283437" y="2769462"/>
                </a:cubicBezTo>
                <a:cubicBezTo>
                  <a:pt x="4261711" y="2763231"/>
                  <a:pt x="4240687" y="2754505"/>
                  <a:pt x="4220362" y="2745158"/>
                </a:cubicBezTo>
                <a:cubicBezTo>
                  <a:pt x="4200038" y="2735807"/>
                  <a:pt x="4180414" y="2725838"/>
                  <a:pt x="4160790" y="2715243"/>
                </a:cubicBezTo>
                <a:cubicBezTo>
                  <a:pt x="4137664" y="2702777"/>
                  <a:pt x="4111732" y="2694051"/>
                  <a:pt x="4086500" y="2688443"/>
                </a:cubicBezTo>
                <a:cubicBezTo>
                  <a:pt x="4060568" y="2682211"/>
                  <a:pt x="4033939" y="2680965"/>
                  <a:pt x="4006607" y="2682833"/>
                </a:cubicBezTo>
                <a:cubicBezTo>
                  <a:pt x="3979975" y="2685327"/>
                  <a:pt x="3953340" y="2690935"/>
                  <a:pt x="3926007" y="2698414"/>
                </a:cubicBezTo>
                <a:cubicBezTo>
                  <a:pt x="3919001" y="2700285"/>
                  <a:pt x="3912693" y="2708387"/>
                  <a:pt x="3906387" y="2715243"/>
                </a:cubicBezTo>
                <a:cubicBezTo>
                  <a:pt x="3890967" y="2709632"/>
                  <a:pt x="3876249" y="2702777"/>
                  <a:pt x="3860129" y="2699038"/>
                </a:cubicBezTo>
                <a:lnTo>
                  <a:pt x="3816676" y="2689067"/>
                </a:lnTo>
                <a:cubicBezTo>
                  <a:pt x="3801959" y="2685950"/>
                  <a:pt x="3787944" y="2683456"/>
                  <a:pt x="3773925" y="2680340"/>
                </a:cubicBezTo>
                <a:cubicBezTo>
                  <a:pt x="3745192" y="2674732"/>
                  <a:pt x="3716456" y="2668500"/>
                  <a:pt x="3689125" y="2662892"/>
                </a:cubicBezTo>
                <a:cubicBezTo>
                  <a:pt x="3682816" y="2661644"/>
                  <a:pt x="3677209" y="2655413"/>
                  <a:pt x="3671604" y="2650426"/>
                </a:cubicBezTo>
                <a:cubicBezTo>
                  <a:pt x="3670903" y="2649803"/>
                  <a:pt x="3676510" y="2636715"/>
                  <a:pt x="3677913" y="2636715"/>
                </a:cubicBezTo>
                <a:cubicBezTo>
                  <a:pt x="3722766" y="2636093"/>
                  <a:pt x="3771124" y="2629236"/>
                  <a:pt x="3812472" y="2654165"/>
                </a:cubicBezTo>
                <a:cubicBezTo>
                  <a:pt x="3822285" y="2659776"/>
                  <a:pt x="3838403" y="2657282"/>
                  <a:pt x="3850319" y="2652297"/>
                </a:cubicBezTo>
                <a:cubicBezTo>
                  <a:pt x="3865737" y="2646687"/>
                  <a:pt x="3881155" y="2642325"/>
                  <a:pt x="3896572" y="2640453"/>
                </a:cubicBezTo>
                <a:cubicBezTo>
                  <a:pt x="3911993" y="2638585"/>
                  <a:pt x="3926711" y="2639209"/>
                  <a:pt x="3942128" y="2642947"/>
                </a:cubicBezTo>
                <a:cubicBezTo>
                  <a:pt x="3954743" y="2646063"/>
                  <a:pt x="3968059" y="2647933"/>
                  <a:pt x="3981374" y="2646063"/>
                </a:cubicBezTo>
                <a:cubicBezTo>
                  <a:pt x="3997494" y="2643570"/>
                  <a:pt x="4012913" y="2642947"/>
                  <a:pt x="4028333" y="2644194"/>
                </a:cubicBezTo>
                <a:cubicBezTo>
                  <a:pt x="4043750" y="2645440"/>
                  <a:pt x="4059168" y="2647933"/>
                  <a:pt x="4073886" y="2651672"/>
                </a:cubicBezTo>
                <a:cubicBezTo>
                  <a:pt x="4088603" y="2655413"/>
                  <a:pt x="4104724" y="2654165"/>
                  <a:pt x="4120141" y="2654789"/>
                </a:cubicBezTo>
                <a:cubicBezTo>
                  <a:pt x="4135559" y="2655413"/>
                  <a:pt x="4151679" y="2657282"/>
                  <a:pt x="4164996" y="2667877"/>
                </a:cubicBezTo>
                <a:cubicBezTo>
                  <a:pt x="4174105" y="2674732"/>
                  <a:pt x="4191628" y="2668500"/>
                  <a:pt x="4204943" y="2668500"/>
                </a:cubicBezTo>
                <a:cubicBezTo>
                  <a:pt x="4218260" y="2668500"/>
                  <a:pt x="4234379" y="2664136"/>
                  <a:pt x="4245595" y="2670370"/>
                </a:cubicBezTo>
                <a:cubicBezTo>
                  <a:pt x="4265216" y="2680340"/>
                  <a:pt x="4286942" y="2690312"/>
                  <a:pt x="4295354" y="2715866"/>
                </a:cubicBezTo>
                <a:cubicBezTo>
                  <a:pt x="4300960" y="2732691"/>
                  <a:pt x="4312175" y="2737055"/>
                  <a:pt x="4326892" y="2734563"/>
                </a:cubicBezTo>
                <a:cubicBezTo>
                  <a:pt x="4341610" y="2732070"/>
                  <a:pt x="4355625" y="2733939"/>
                  <a:pt x="4366838" y="2742664"/>
                </a:cubicBezTo>
                <a:cubicBezTo>
                  <a:pt x="4385059" y="2757622"/>
                  <a:pt x="4403282" y="2770710"/>
                  <a:pt x="4425009" y="2778188"/>
                </a:cubicBezTo>
                <a:cubicBezTo>
                  <a:pt x="4446733" y="2785666"/>
                  <a:pt x="4470562" y="2789406"/>
                  <a:pt x="4490888" y="2798754"/>
                </a:cubicBezTo>
                <a:cubicBezTo>
                  <a:pt x="4511912" y="2808104"/>
                  <a:pt x="4536441" y="2809349"/>
                  <a:pt x="4560269" y="2811220"/>
                </a:cubicBezTo>
                <a:cubicBezTo>
                  <a:pt x="4584098" y="2813089"/>
                  <a:pt x="4607927" y="2816205"/>
                  <a:pt x="4628251" y="2830539"/>
                </a:cubicBezTo>
                <a:cubicBezTo>
                  <a:pt x="4631056" y="2832409"/>
                  <a:pt x="4637362" y="2831164"/>
                  <a:pt x="4641568" y="2828669"/>
                </a:cubicBezTo>
                <a:cubicBezTo>
                  <a:pt x="4645773" y="2826177"/>
                  <a:pt x="4649977" y="2821192"/>
                  <a:pt x="4651379" y="2816828"/>
                </a:cubicBezTo>
                <a:cubicBezTo>
                  <a:pt x="4652780" y="2811841"/>
                  <a:pt x="4652780" y="2803740"/>
                  <a:pt x="4650678" y="2801247"/>
                </a:cubicBezTo>
                <a:cubicBezTo>
                  <a:pt x="4628251" y="2783798"/>
                  <a:pt x="4603021" y="2771333"/>
                  <a:pt x="4577090" y="2760115"/>
                </a:cubicBezTo>
                <a:cubicBezTo>
                  <a:pt x="4564476" y="2754505"/>
                  <a:pt x="4551158" y="2749520"/>
                  <a:pt x="4537844" y="2744534"/>
                </a:cubicBezTo>
                <a:cubicBezTo>
                  <a:pt x="4524526" y="2739548"/>
                  <a:pt x="4511912" y="2735185"/>
                  <a:pt x="4498596" y="2730199"/>
                </a:cubicBezTo>
                <a:cubicBezTo>
                  <a:pt x="4476870" y="2721475"/>
                  <a:pt x="4456546" y="2711502"/>
                  <a:pt x="4440426" y="2692805"/>
                </a:cubicBezTo>
                <a:cubicBezTo>
                  <a:pt x="4412392" y="2660398"/>
                  <a:pt x="4365436" y="2656657"/>
                  <a:pt x="4336002" y="2626121"/>
                </a:cubicBezTo>
                <a:cubicBezTo>
                  <a:pt x="4312873" y="2623005"/>
                  <a:pt x="4289746" y="2621135"/>
                  <a:pt x="4267321" y="2616772"/>
                </a:cubicBezTo>
                <a:cubicBezTo>
                  <a:pt x="4245595" y="2612410"/>
                  <a:pt x="4224567" y="2608669"/>
                  <a:pt x="4203542" y="2604931"/>
                </a:cubicBezTo>
                <a:cubicBezTo>
                  <a:pt x="4182518" y="2601190"/>
                  <a:pt x="4160790" y="2598074"/>
                  <a:pt x="4139064" y="2595582"/>
                </a:cubicBezTo>
                <a:cubicBezTo>
                  <a:pt x="4118040" y="2593089"/>
                  <a:pt x="4096312" y="2591843"/>
                  <a:pt x="4074589" y="2590595"/>
                </a:cubicBezTo>
                <a:cubicBezTo>
                  <a:pt x="4064074" y="2589973"/>
                  <a:pt x="4052863" y="2589973"/>
                  <a:pt x="4042348" y="2589973"/>
                </a:cubicBezTo>
                <a:cubicBezTo>
                  <a:pt x="4031836" y="2589973"/>
                  <a:pt x="4020621" y="2590595"/>
                  <a:pt x="4010110" y="2591220"/>
                </a:cubicBezTo>
                <a:cubicBezTo>
                  <a:pt x="3992588" y="2592465"/>
                  <a:pt x="3975768" y="2584364"/>
                  <a:pt x="3959649" y="2579378"/>
                </a:cubicBezTo>
                <a:cubicBezTo>
                  <a:pt x="3955445" y="2578132"/>
                  <a:pt x="3952640" y="2573769"/>
                  <a:pt x="3949837" y="2570653"/>
                </a:cubicBezTo>
                <a:cubicBezTo>
                  <a:pt x="3954042" y="2567537"/>
                  <a:pt x="3957545" y="2561928"/>
                  <a:pt x="3961752" y="2561303"/>
                </a:cubicBezTo>
                <a:cubicBezTo>
                  <a:pt x="3986281" y="2558811"/>
                  <a:pt x="4011513" y="2556943"/>
                  <a:pt x="4036042" y="2556318"/>
                </a:cubicBezTo>
                <a:cubicBezTo>
                  <a:pt x="4060568" y="2555695"/>
                  <a:pt x="4085800" y="2557565"/>
                  <a:pt x="4110330" y="2561928"/>
                </a:cubicBezTo>
                <a:cubicBezTo>
                  <a:pt x="4127850" y="2565044"/>
                  <a:pt x="4146072" y="2565044"/>
                  <a:pt x="4164996" y="2565667"/>
                </a:cubicBezTo>
                <a:cubicBezTo>
                  <a:pt x="4174807" y="2566290"/>
                  <a:pt x="4183919" y="2557565"/>
                  <a:pt x="4185317" y="2545100"/>
                </a:cubicBezTo>
                <a:cubicBezTo>
                  <a:pt x="4186720" y="2533260"/>
                  <a:pt x="4179713" y="2525157"/>
                  <a:pt x="4170602" y="2523288"/>
                </a:cubicBezTo>
                <a:cubicBezTo>
                  <a:pt x="4143270" y="2519549"/>
                  <a:pt x="4115939" y="2517678"/>
                  <a:pt x="4089305" y="2513315"/>
                </a:cubicBezTo>
                <a:cubicBezTo>
                  <a:pt x="4057765" y="2507707"/>
                  <a:pt x="4026930" y="2503968"/>
                  <a:pt x="3993989" y="2515186"/>
                </a:cubicBezTo>
                <a:cubicBezTo>
                  <a:pt x="3975066" y="2522040"/>
                  <a:pt x="3958249" y="2513939"/>
                  <a:pt x="3941428" y="2510823"/>
                </a:cubicBezTo>
                <a:cubicBezTo>
                  <a:pt x="3919701" y="2507084"/>
                  <a:pt x="3897975" y="2504592"/>
                  <a:pt x="3876249" y="2503968"/>
                </a:cubicBezTo>
                <a:cubicBezTo>
                  <a:pt x="3866436" y="2503344"/>
                  <a:pt x="3858029" y="2512693"/>
                  <a:pt x="3856625" y="2523288"/>
                </a:cubicBezTo>
                <a:cubicBezTo>
                  <a:pt x="3853120" y="2551332"/>
                  <a:pt x="3838403" y="2560681"/>
                  <a:pt x="3818782" y="2563174"/>
                </a:cubicBezTo>
                <a:cubicBezTo>
                  <a:pt x="3809670" y="2564420"/>
                  <a:pt x="3800559" y="2568160"/>
                  <a:pt x="3792850" y="2566913"/>
                </a:cubicBezTo>
                <a:cubicBezTo>
                  <a:pt x="3776029" y="2565044"/>
                  <a:pt x="3759209" y="2563797"/>
                  <a:pt x="3741688" y="2562551"/>
                </a:cubicBezTo>
                <a:lnTo>
                  <a:pt x="3691228" y="2560059"/>
                </a:lnTo>
                <a:cubicBezTo>
                  <a:pt x="3674410" y="2559435"/>
                  <a:pt x="3657589" y="2558187"/>
                  <a:pt x="3640768" y="2556318"/>
                </a:cubicBezTo>
                <a:cubicBezTo>
                  <a:pt x="3624648" y="2555072"/>
                  <a:pt x="3607828" y="2552579"/>
                  <a:pt x="3591708" y="2548840"/>
                </a:cubicBezTo>
                <a:cubicBezTo>
                  <a:pt x="3551761" y="2539491"/>
                  <a:pt x="3511812" y="2534504"/>
                  <a:pt x="3469761" y="2540739"/>
                </a:cubicBezTo>
                <a:cubicBezTo>
                  <a:pt x="3453642" y="2543230"/>
                  <a:pt x="3437524" y="2540739"/>
                  <a:pt x="3422806" y="2534504"/>
                </a:cubicBezTo>
                <a:cubicBezTo>
                  <a:pt x="3407386" y="2528273"/>
                  <a:pt x="3392669" y="2523911"/>
                  <a:pt x="3377250" y="2521417"/>
                </a:cubicBezTo>
                <a:cubicBezTo>
                  <a:pt x="3361830" y="2519549"/>
                  <a:pt x="3346416" y="2520172"/>
                  <a:pt x="3329593" y="2525157"/>
                </a:cubicBezTo>
                <a:cubicBezTo>
                  <a:pt x="3314174" y="2529519"/>
                  <a:pt x="3298057" y="2527649"/>
                  <a:pt x="3282637" y="2525781"/>
                </a:cubicBezTo>
                <a:cubicBezTo>
                  <a:pt x="3190125" y="2515808"/>
                  <a:pt x="3100418" y="2503968"/>
                  <a:pt x="3010712" y="2501474"/>
                </a:cubicBezTo>
                <a:cubicBezTo>
                  <a:pt x="2988284" y="2501474"/>
                  <a:pt x="2966558" y="2500228"/>
                  <a:pt x="2944130" y="2498982"/>
                </a:cubicBezTo>
                <a:cubicBezTo>
                  <a:pt x="2921705" y="2497735"/>
                  <a:pt x="2899979" y="2498357"/>
                  <a:pt x="2878252" y="2498982"/>
                </a:cubicBezTo>
                <a:cubicBezTo>
                  <a:pt x="2869140" y="2499605"/>
                  <a:pt x="2860031" y="2499605"/>
                  <a:pt x="2850920" y="2499605"/>
                </a:cubicBezTo>
                <a:lnTo>
                  <a:pt x="2823587" y="2500851"/>
                </a:lnTo>
                <a:cubicBezTo>
                  <a:pt x="2805365" y="2501474"/>
                  <a:pt x="2787144" y="2502720"/>
                  <a:pt x="2768920" y="2502720"/>
                </a:cubicBezTo>
                <a:cubicBezTo>
                  <a:pt x="2756306" y="2503344"/>
                  <a:pt x="2744392" y="2503344"/>
                  <a:pt x="2731776" y="2503344"/>
                </a:cubicBezTo>
                <a:lnTo>
                  <a:pt x="2713554" y="2503344"/>
                </a:lnTo>
                <a:lnTo>
                  <a:pt x="2694630" y="2504592"/>
                </a:lnTo>
                <a:cubicBezTo>
                  <a:pt x="2669402" y="2505836"/>
                  <a:pt x="2644872" y="2506461"/>
                  <a:pt x="2619640" y="2507084"/>
                </a:cubicBezTo>
                <a:lnTo>
                  <a:pt x="2581796" y="2507707"/>
                </a:lnTo>
                <a:cubicBezTo>
                  <a:pt x="2575488" y="2507707"/>
                  <a:pt x="2569182" y="2508329"/>
                  <a:pt x="2562875" y="2508952"/>
                </a:cubicBezTo>
                <a:lnTo>
                  <a:pt x="2543953" y="2510200"/>
                </a:lnTo>
                <a:cubicBezTo>
                  <a:pt x="2518020" y="2512069"/>
                  <a:pt x="2492790" y="2513939"/>
                  <a:pt x="2466859" y="2516431"/>
                </a:cubicBezTo>
                <a:cubicBezTo>
                  <a:pt x="2457748" y="2517056"/>
                  <a:pt x="2447936" y="2517056"/>
                  <a:pt x="2438124" y="2516431"/>
                </a:cubicBezTo>
                <a:cubicBezTo>
                  <a:pt x="2428313" y="2515808"/>
                  <a:pt x="2418501" y="2515186"/>
                  <a:pt x="2408688" y="2514562"/>
                </a:cubicBezTo>
                <a:cubicBezTo>
                  <a:pt x="2365237" y="2511445"/>
                  <a:pt x="2321084" y="2508329"/>
                  <a:pt x="2277632" y="2508329"/>
                </a:cubicBezTo>
                <a:cubicBezTo>
                  <a:pt x="2233476" y="2510200"/>
                  <a:pt x="2189326" y="2515186"/>
                  <a:pt x="2145873" y="2525781"/>
                </a:cubicBezTo>
                <a:cubicBezTo>
                  <a:pt x="2136763" y="2527649"/>
                  <a:pt x="2128353" y="2529519"/>
                  <a:pt x="2119241" y="2531389"/>
                </a:cubicBezTo>
                <a:cubicBezTo>
                  <a:pt x="2110130" y="2532635"/>
                  <a:pt x="2101018" y="2533883"/>
                  <a:pt x="2091909" y="2534504"/>
                </a:cubicBezTo>
                <a:cubicBezTo>
                  <a:pt x="2073686" y="2535752"/>
                  <a:pt x="2054763" y="2535128"/>
                  <a:pt x="2035139" y="2533883"/>
                </a:cubicBezTo>
                <a:cubicBezTo>
                  <a:pt x="2016216" y="2532635"/>
                  <a:pt x="1996592" y="2530144"/>
                  <a:pt x="1977671" y="2527649"/>
                </a:cubicBezTo>
                <a:cubicBezTo>
                  <a:pt x="1958048" y="2525781"/>
                  <a:pt x="1938423" y="2523911"/>
                  <a:pt x="1918799" y="2522665"/>
                </a:cubicBezTo>
                <a:cubicBezTo>
                  <a:pt x="1910390" y="2522040"/>
                  <a:pt x="1901279" y="2515808"/>
                  <a:pt x="1892870" y="2511445"/>
                </a:cubicBezTo>
                <a:cubicBezTo>
                  <a:pt x="1890066" y="2510200"/>
                  <a:pt x="1886561" y="2502720"/>
                  <a:pt x="1886561" y="2502098"/>
                </a:cubicBezTo>
                <a:cubicBezTo>
                  <a:pt x="1888664" y="2498357"/>
                  <a:pt x="1892167" y="2493373"/>
                  <a:pt x="1895672" y="2493997"/>
                </a:cubicBezTo>
                <a:cubicBezTo>
                  <a:pt x="1911091" y="2495866"/>
                  <a:pt x="1926510" y="2497112"/>
                  <a:pt x="1941928" y="2496489"/>
                </a:cubicBezTo>
                <a:cubicBezTo>
                  <a:pt x="1949637" y="2496489"/>
                  <a:pt x="1956646" y="2495866"/>
                  <a:pt x="1964354" y="2495241"/>
                </a:cubicBezTo>
                <a:cubicBezTo>
                  <a:pt x="1972064" y="2494619"/>
                  <a:pt x="1979072" y="2494619"/>
                  <a:pt x="1986081" y="2493373"/>
                </a:cubicBezTo>
                <a:cubicBezTo>
                  <a:pt x="2014815" y="2490256"/>
                  <a:pt x="2042850" y="2484024"/>
                  <a:pt x="2070883" y="2475299"/>
                </a:cubicBezTo>
                <a:cubicBezTo>
                  <a:pt x="2072986" y="2474677"/>
                  <a:pt x="2075789" y="2467821"/>
                  <a:pt x="2074386" y="2464704"/>
                </a:cubicBezTo>
                <a:cubicBezTo>
                  <a:pt x="2072986" y="2459718"/>
                  <a:pt x="2068780" y="2452862"/>
                  <a:pt x="2065277" y="2451617"/>
                </a:cubicBezTo>
                <a:cubicBezTo>
                  <a:pt x="2026730" y="2439151"/>
                  <a:pt x="1987483" y="2427311"/>
                  <a:pt x="1947535" y="2419207"/>
                </a:cubicBezTo>
                <a:cubicBezTo>
                  <a:pt x="1907587" y="2412353"/>
                  <a:pt x="1867638" y="2410482"/>
                  <a:pt x="1828392" y="2416716"/>
                </a:cubicBezTo>
                <a:cubicBezTo>
                  <a:pt x="1815776" y="2418584"/>
                  <a:pt x="1805265" y="2407367"/>
                  <a:pt x="1798256" y="2391786"/>
                </a:cubicBezTo>
                <a:cubicBezTo>
                  <a:pt x="1868340" y="2387423"/>
                  <a:pt x="1937722" y="2383683"/>
                  <a:pt x="2007107" y="2389916"/>
                </a:cubicBezTo>
                <a:cubicBezTo>
                  <a:pt x="2055463" y="2393656"/>
                  <a:pt x="2102421" y="2390540"/>
                  <a:pt x="2148676" y="2389916"/>
                </a:cubicBezTo>
                <a:cubicBezTo>
                  <a:pt x="2231376" y="2388047"/>
                  <a:pt x="2239785" y="2381814"/>
                  <a:pt x="2318983" y="2324478"/>
                </a:cubicBezTo>
                <a:cubicBezTo>
                  <a:pt x="2321084" y="2323230"/>
                  <a:pt x="2321786" y="2315752"/>
                  <a:pt x="2321084" y="2313883"/>
                </a:cubicBezTo>
                <a:cubicBezTo>
                  <a:pt x="2318281" y="2309520"/>
                  <a:pt x="2314075" y="2304533"/>
                  <a:pt x="2310571" y="2303911"/>
                </a:cubicBezTo>
                <a:cubicBezTo>
                  <a:pt x="2287445" y="2297678"/>
                  <a:pt x="2263616" y="2292069"/>
                  <a:pt x="2240487" y="2288953"/>
                </a:cubicBezTo>
                <a:cubicBezTo>
                  <a:pt x="2216660" y="2286460"/>
                  <a:pt x="2193532" y="2287707"/>
                  <a:pt x="2169702" y="2292069"/>
                </a:cubicBezTo>
                <a:cubicBezTo>
                  <a:pt x="2139565" y="2298302"/>
                  <a:pt x="2108727" y="2302041"/>
                  <a:pt x="2077891" y="2304533"/>
                </a:cubicBezTo>
                <a:cubicBezTo>
                  <a:pt x="2046354" y="2308273"/>
                  <a:pt x="2014815" y="2310766"/>
                  <a:pt x="1983278" y="2312636"/>
                </a:cubicBezTo>
                <a:lnTo>
                  <a:pt x="1935620" y="2315129"/>
                </a:lnTo>
                <a:cubicBezTo>
                  <a:pt x="1927911" y="2315752"/>
                  <a:pt x="1919501" y="2315752"/>
                  <a:pt x="1911791" y="2316374"/>
                </a:cubicBezTo>
                <a:lnTo>
                  <a:pt x="1887964" y="2318245"/>
                </a:lnTo>
                <a:cubicBezTo>
                  <a:pt x="1855723" y="2320737"/>
                  <a:pt x="1823486" y="2323853"/>
                  <a:pt x="1791247" y="2328216"/>
                </a:cubicBezTo>
                <a:cubicBezTo>
                  <a:pt x="1777930" y="2330086"/>
                  <a:pt x="1763915" y="2330086"/>
                  <a:pt x="1750597" y="2328216"/>
                </a:cubicBezTo>
                <a:cubicBezTo>
                  <a:pt x="1655284" y="2316374"/>
                  <a:pt x="1568378" y="2343798"/>
                  <a:pt x="1482177" y="2374335"/>
                </a:cubicBezTo>
                <a:cubicBezTo>
                  <a:pt x="1467460" y="2379320"/>
                  <a:pt x="1452742" y="2401135"/>
                  <a:pt x="1459751" y="2404874"/>
                </a:cubicBezTo>
                <a:cubicBezTo>
                  <a:pt x="1468159" y="2409860"/>
                  <a:pt x="1478674" y="2411730"/>
                  <a:pt x="1487783" y="2414846"/>
                </a:cubicBezTo>
                <a:cubicBezTo>
                  <a:pt x="1491989" y="2416091"/>
                  <a:pt x="1498297" y="2417962"/>
                  <a:pt x="1499698" y="2421078"/>
                </a:cubicBezTo>
                <a:cubicBezTo>
                  <a:pt x="1504605" y="2429802"/>
                  <a:pt x="1498997" y="2434165"/>
                  <a:pt x="1487082" y="2436658"/>
                </a:cubicBezTo>
                <a:cubicBezTo>
                  <a:pt x="1459751" y="2442267"/>
                  <a:pt x="1432418" y="2444138"/>
                  <a:pt x="1402983" y="2423570"/>
                </a:cubicBezTo>
                <a:cubicBezTo>
                  <a:pt x="1394571" y="2417962"/>
                  <a:pt x="1383357" y="2412353"/>
                  <a:pt x="1374949" y="2412975"/>
                </a:cubicBezTo>
                <a:cubicBezTo>
                  <a:pt x="1344111" y="2414223"/>
                  <a:pt x="1312573" y="2413599"/>
                  <a:pt x="1282437" y="2416716"/>
                </a:cubicBezTo>
                <a:cubicBezTo>
                  <a:pt x="1267020" y="2418584"/>
                  <a:pt x="1252302" y="2421078"/>
                  <a:pt x="1237584" y="2425440"/>
                </a:cubicBezTo>
                <a:cubicBezTo>
                  <a:pt x="1223567" y="2429802"/>
                  <a:pt x="1209550" y="2436658"/>
                  <a:pt x="1196935" y="2446007"/>
                </a:cubicBezTo>
                <a:cubicBezTo>
                  <a:pt x="1161894" y="2470314"/>
                  <a:pt x="1123347" y="2487140"/>
                  <a:pt x="1083398" y="2498982"/>
                </a:cubicBezTo>
                <a:cubicBezTo>
                  <a:pt x="1049757" y="2509577"/>
                  <a:pt x="1015419" y="2519549"/>
                  <a:pt x="980375" y="2528896"/>
                </a:cubicBezTo>
                <a:lnTo>
                  <a:pt x="928514" y="2542607"/>
                </a:lnTo>
                <a:lnTo>
                  <a:pt x="902582" y="2549464"/>
                </a:lnTo>
                <a:lnTo>
                  <a:pt x="876652" y="2556943"/>
                </a:lnTo>
                <a:cubicBezTo>
                  <a:pt x="863335" y="2560681"/>
                  <a:pt x="845814" y="2562551"/>
                  <a:pt x="831797" y="2556318"/>
                </a:cubicBezTo>
                <a:cubicBezTo>
                  <a:pt x="788344" y="2537621"/>
                  <a:pt x="750500" y="2543855"/>
                  <a:pt x="713355" y="2556943"/>
                </a:cubicBezTo>
                <a:cubicBezTo>
                  <a:pt x="681117" y="2568160"/>
                  <a:pt x="648878" y="2580624"/>
                  <a:pt x="618040" y="2593089"/>
                </a:cubicBezTo>
                <a:cubicBezTo>
                  <a:pt x="594212" y="2603061"/>
                  <a:pt x="571085" y="2613033"/>
                  <a:pt x="547253" y="2623005"/>
                </a:cubicBezTo>
                <a:cubicBezTo>
                  <a:pt x="524129" y="2633599"/>
                  <a:pt x="500300" y="2644818"/>
                  <a:pt x="477872" y="2655413"/>
                </a:cubicBezTo>
                <a:cubicBezTo>
                  <a:pt x="454744" y="2666629"/>
                  <a:pt x="431618" y="2677848"/>
                  <a:pt x="409190" y="2689689"/>
                </a:cubicBezTo>
                <a:lnTo>
                  <a:pt x="374848" y="2707139"/>
                </a:lnTo>
                <a:lnTo>
                  <a:pt x="341208" y="2725838"/>
                </a:lnTo>
                <a:cubicBezTo>
                  <a:pt x="296355" y="2750766"/>
                  <a:pt x="251502" y="2775694"/>
                  <a:pt x="207347" y="2801870"/>
                </a:cubicBezTo>
                <a:cubicBezTo>
                  <a:pt x="163195" y="2828669"/>
                  <a:pt x="119743" y="2856092"/>
                  <a:pt x="76292" y="2883514"/>
                </a:cubicBezTo>
                <a:cubicBezTo>
                  <a:pt x="52463" y="2898471"/>
                  <a:pt x="28634" y="2912805"/>
                  <a:pt x="4105" y="2927140"/>
                </a:cubicBezTo>
                <a:lnTo>
                  <a:pt x="0" y="2929527"/>
                </a:lnTo>
                <a:lnTo>
                  <a:pt x="0" y="754457"/>
                </a:lnTo>
                <a:lnTo>
                  <a:pt x="132357" y="691618"/>
                </a:lnTo>
                <a:cubicBezTo>
                  <a:pt x="161094" y="679776"/>
                  <a:pt x="189827" y="669182"/>
                  <a:pt x="219964" y="660456"/>
                </a:cubicBezTo>
                <a:cubicBezTo>
                  <a:pt x="250099" y="651731"/>
                  <a:pt x="281637" y="644875"/>
                  <a:pt x="313175" y="639267"/>
                </a:cubicBezTo>
                <a:cubicBezTo>
                  <a:pt x="339804" y="634904"/>
                  <a:pt x="365737" y="627425"/>
                  <a:pt x="390969" y="618700"/>
                </a:cubicBezTo>
                <a:cubicBezTo>
                  <a:pt x="416198" y="609974"/>
                  <a:pt x="440727" y="599380"/>
                  <a:pt x="466659" y="589408"/>
                </a:cubicBezTo>
                <a:cubicBezTo>
                  <a:pt x="511513" y="571334"/>
                  <a:pt x="558468" y="557001"/>
                  <a:pt x="605426" y="547029"/>
                </a:cubicBezTo>
                <a:cubicBezTo>
                  <a:pt x="629254" y="542042"/>
                  <a:pt x="653082" y="537680"/>
                  <a:pt x="677611" y="535187"/>
                </a:cubicBezTo>
                <a:cubicBezTo>
                  <a:pt x="702143" y="532694"/>
                  <a:pt x="726671" y="530824"/>
                  <a:pt x="751901" y="530824"/>
                </a:cubicBezTo>
                <a:cubicBezTo>
                  <a:pt x="779936" y="530202"/>
                  <a:pt x="807968" y="528955"/>
                  <a:pt x="835301" y="526462"/>
                </a:cubicBezTo>
                <a:cubicBezTo>
                  <a:pt x="849317" y="525215"/>
                  <a:pt x="862633" y="523346"/>
                  <a:pt x="875950" y="521476"/>
                </a:cubicBezTo>
                <a:cubicBezTo>
                  <a:pt x="889267" y="519606"/>
                  <a:pt x="903283" y="517736"/>
                  <a:pt x="916599" y="515244"/>
                </a:cubicBezTo>
                <a:cubicBezTo>
                  <a:pt x="971264" y="506519"/>
                  <a:pt x="1024528" y="493431"/>
                  <a:pt x="1077792" y="475980"/>
                </a:cubicBezTo>
                <a:cubicBezTo>
                  <a:pt x="1095313" y="470372"/>
                  <a:pt x="1112835" y="465385"/>
                  <a:pt x="1131056" y="462892"/>
                </a:cubicBezTo>
                <a:cubicBezTo>
                  <a:pt x="1149277" y="460400"/>
                  <a:pt x="1168200" y="459153"/>
                  <a:pt x="1187123" y="459153"/>
                </a:cubicBezTo>
                <a:cubicBezTo>
                  <a:pt x="1246694" y="458529"/>
                  <a:pt x="1305566" y="456660"/>
                  <a:pt x="1364436" y="454791"/>
                </a:cubicBezTo>
                <a:cubicBezTo>
                  <a:pt x="1424007" y="453544"/>
                  <a:pt x="1483579" y="452297"/>
                  <a:pt x="1543149" y="451052"/>
                </a:cubicBezTo>
                <a:cubicBezTo>
                  <a:pt x="1562773" y="450428"/>
                  <a:pt x="1580996" y="447936"/>
                  <a:pt x="1598516" y="442326"/>
                </a:cubicBezTo>
                <a:cubicBezTo>
                  <a:pt x="1616037" y="437340"/>
                  <a:pt x="1632155" y="429238"/>
                  <a:pt x="1647575" y="418643"/>
                </a:cubicBezTo>
                <a:cubicBezTo>
                  <a:pt x="1657386" y="411788"/>
                  <a:pt x="1667198" y="404933"/>
                  <a:pt x="1677710" y="398701"/>
                </a:cubicBezTo>
                <a:cubicBezTo>
                  <a:pt x="1720462" y="371902"/>
                  <a:pt x="1768120" y="360060"/>
                  <a:pt x="1821383" y="366292"/>
                </a:cubicBezTo>
                <a:cubicBezTo>
                  <a:pt x="1852220" y="370655"/>
                  <a:pt x="1887262" y="373147"/>
                  <a:pt x="1915997" y="366292"/>
                </a:cubicBezTo>
                <a:cubicBezTo>
                  <a:pt x="1950339" y="357567"/>
                  <a:pt x="1985380" y="353204"/>
                  <a:pt x="2019721" y="350088"/>
                </a:cubicBezTo>
                <a:cubicBezTo>
                  <a:pt x="2037243" y="348842"/>
                  <a:pt x="2054062" y="346972"/>
                  <a:pt x="2072286" y="346348"/>
                </a:cubicBezTo>
                <a:cubicBezTo>
                  <a:pt x="2089804" y="345726"/>
                  <a:pt x="2107327" y="344479"/>
                  <a:pt x="2124848" y="343232"/>
                </a:cubicBezTo>
                <a:cubicBezTo>
                  <a:pt x="2182315" y="338870"/>
                  <a:pt x="2239785" y="329521"/>
                  <a:pt x="2297255" y="322043"/>
                </a:cubicBezTo>
                <a:cubicBezTo>
                  <a:pt x="2330195" y="318927"/>
                  <a:pt x="2360330" y="308955"/>
                  <a:pt x="2389065" y="294621"/>
                </a:cubicBezTo>
                <a:cubicBezTo>
                  <a:pt x="2417100" y="280286"/>
                  <a:pt x="2450038" y="270314"/>
                  <a:pt x="2472465" y="250994"/>
                </a:cubicBezTo>
                <a:cubicBezTo>
                  <a:pt x="2483679" y="241023"/>
                  <a:pt x="2496295" y="233545"/>
                  <a:pt x="2508909" y="227312"/>
                </a:cubicBezTo>
                <a:cubicBezTo>
                  <a:pt x="2521523" y="221079"/>
                  <a:pt x="2534838" y="216094"/>
                  <a:pt x="2548858" y="212355"/>
                </a:cubicBezTo>
                <a:cubicBezTo>
                  <a:pt x="2576891" y="204876"/>
                  <a:pt x="2605624" y="201759"/>
                  <a:pt x="2635760" y="198643"/>
                </a:cubicBezTo>
                <a:cubicBezTo>
                  <a:pt x="2648375" y="197398"/>
                  <a:pt x="2660290" y="190542"/>
                  <a:pt x="2671504" y="184309"/>
                </a:cubicBezTo>
                <a:cubicBezTo>
                  <a:pt x="2676409" y="181816"/>
                  <a:pt x="2679213" y="176207"/>
                  <a:pt x="2682718" y="171221"/>
                </a:cubicBezTo>
                <a:cubicBezTo>
                  <a:pt x="2689725" y="159380"/>
                  <a:pt x="2684119" y="152524"/>
                  <a:pt x="2665196" y="150032"/>
                </a:cubicBezTo>
                <a:cubicBezTo>
                  <a:pt x="2624546" y="144423"/>
                  <a:pt x="2583899" y="148161"/>
                  <a:pt x="2545353" y="157511"/>
                </a:cubicBezTo>
                <a:cubicBezTo>
                  <a:pt x="2539747" y="158757"/>
                  <a:pt x="2533440" y="160003"/>
                  <a:pt x="2527832" y="161249"/>
                </a:cubicBezTo>
                <a:cubicBezTo>
                  <a:pt x="2522225" y="162496"/>
                  <a:pt x="2516617" y="163743"/>
                  <a:pt x="2510312" y="164367"/>
                </a:cubicBezTo>
                <a:cubicBezTo>
                  <a:pt x="2499097" y="166236"/>
                  <a:pt x="2487885" y="166859"/>
                  <a:pt x="2475971" y="166859"/>
                </a:cubicBezTo>
                <a:cubicBezTo>
                  <a:pt x="2453544" y="166859"/>
                  <a:pt x="2431115" y="163743"/>
                  <a:pt x="2407988" y="156888"/>
                </a:cubicBezTo>
                <a:cubicBezTo>
                  <a:pt x="2388366" y="151278"/>
                  <a:pt x="2368040" y="157511"/>
                  <a:pt x="2350519" y="166236"/>
                </a:cubicBezTo>
                <a:cubicBezTo>
                  <a:pt x="2333699" y="174960"/>
                  <a:pt x="2318281" y="186179"/>
                  <a:pt x="2300758" y="193658"/>
                </a:cubicBezTo>
                <a:cubicBezTo>
                  <a:pt x="2295154" y="196151"/>
                  <a:pt x="2288145" y="198020"/>
                  <a:pt x="2281137" y="198643"/>
                </a:cubicBezTo>
                <a:cubicBezTo>
                  <a:pt x="2274126" y="199890"/>
                  <a:pt x="2267819" y="199267"/>
                  <a:pt x="2262914" y="197398"/>
                </a:cubicBezTo>
                <a:cubicBezTo>
                  <a:pt x="2227172" y="179947"/>
                  <a:pt x="2189326" y="178077"/>
                  <a:pt x="2148676" y="183063"/>
                </a:cubicBezTo>
                <a:cubicBezTo>
                  <a:pt x="2112232" y="187426"/>
                  <a:pt x="2076491" y="191164"/>
                  <a:pt x="2040045" y="194280"/>
                </a:cubicBezTo>
                <a:cubicBezTo>
                  <a:pt x="2004302" y="198020"/>
                  <a:pt x="1968561" y="201136"/>
                  <a:pt x="1932117" y="204252"/>
                </a:cubicBezTo>
                <a:cubicBezTo>
                  <a:pt x="1860631" y="210485"/>
                  <a:pt x="1787742" y="214224"/>
                  <a:pt x="1716956" y="223573"/>
                </a:cubicBezTo>
                <a:cubicBezTo>
                  <a:pt x="1705043" y="224819"/>
                  <a:pt x="1691727" y="220457"/>
                  <a:pt x="1679113" y="218587"/>
                </a:cubicBezTo>
                <a:cubicBezTo>
                  <a:pt x="1663695" y="216094"/>
                  <a:pt x="1653183" y="190542"/>
                  <a:pt x="1663695" y="179323"/>
                </a:cubicBezTo>
                <a:cubicBezTo>
                  <a:pt x="1671404" y="170598"/>
                  <a:pt x="1678412" y="158757"/>
                  <a:pt x="1688924" y="153771"/>
                </a:cubicBezTo>
                <a:cubicBezTo>
                  <a:pt x="1718360" y="141307"/>
                  <a:pt x="1748495" y="127596"/>
                  <a:pt x="1780733" y="121986"/>
                </a:cubicBezTo>
                <a:cubicBezTo>
                  <a:pt x="1828392" y="114508"/>
                  <a:pt x="1876049" y="107653"/>
                  <a:pt x="1924408" y="100173"/>
                </a:cubicBezTo>
                <a:lnTo>
                  <a:pt x="1995892" y="90202"/>
                </a:lnTo>
                <a:lnTo>
                  <a:pt x="2014116" y="87709"/>
                </a:lnTo>
                <a:lnTo>
                  <a:pt x="2032336" y="85839"/>
                </a:lnTo>
                <a:lnTo>
                  <a:pt x="2068780" y="82099"/>
                </a:lnTo>
                <a:cubicBezTo>
                  <a:pt x="2166197" y="72751"/>
                  <a:pt x="2262914" y="62779"/>
                  <a:pt x="2362433" y="61534"/>
                </a:cubicBezTo>
                <a:cubicBezTo>
                  <a:pt x="2382759" y="60910"/>
                  <a:pt x="2403783" y="60287"/>
                  <a:pt x="2423407" y="62779"/>
                </a:cubicBezTo>
                <a:cubicBezTo>
                  <a:pt x="2454245" y="66519"/>
                  <a:pt x="2484380" y="69011"/>
                  <a:pt x="2515217" y="69635"/>
                </a:cubicBezTo>
                <a:cubicBezTo>
                  <a:pt x="2546055" y="70882"/>
                  <a:pt x="2576891" y="71505"/>
                  <a:pt x="2607026" y="70258"/>
                </a:cubicBezTo>
                <a:cubicBezTo>
                  <a:pt x="2667999" y="68389"/>
                  <a:pt x="2729675" y="62156"/>
                  <a:pt x="2791347" y="56547"/>
                </a:cubicBezTo>
                <a:cubicBezTo>
                  <a:pt x="2818679" y="54055"/>
                  <a:pt x="2846014" y="52808"/>
                  <a:pt x="2873347" y="52185"/>
                </a:cubicBezTo>
                <a:cubicBezTo>
                  <a:pt x="2900679" y="51562"/>
                  <a:pt x="2928011" y="51562"/>
                  <a:pt x="2955345" y="53431"/>
                </a:cubicBezTo>
                <a:cubicBezTo>
                  <a:pt x="2991089" y="55924"/>
                  <a:pt x="3027533" y="57170"/>
                  <a:pt x="3062574" y="57170"/>
                </a:cubicBezTo>
                <a:cubicBezTo>
                  <a:pt x="3080092" y="57170"/>
                  <a:pt x="3098317" y="57170"/>
                  <a:pt x="3115836" y="56547"/>
                </a:cubicBezTo>
                <a:cubicBezTo>
                  <a:pt x="3133359" y="56547"/>
                  <a:pt x="3150879" y="55301"/>
                  <a:pt x="3168399" y="54678"/>
                </a:cubicBezTo>
                <a:cubicBezTo>
                  <a:pt x="3185920" y="54055"/>
                  <a:pt x="3203443" y="52185"/>
                  <a:pt x="3220961" y="50938"/>
                </a:cubicBezTo>
                <a:lnTo>
                  <a:pt x="3247595" y="48446"/>
                </a:lnTo>
                <a:cubicBezTo>
                  <a:pt x="3256005" y="47822"/>
                  <a:pt x="3265117" y="46575"/>
                  <a:pt x="3273525" y="45330"/>
                </a:cubicBezTo>
                <a:cubicBezTo>
                  <a:pt x="3308568" y="40967"/>
                  <a:pt x="3342910" y="35358"/>
                  <a:pt x="3378651" y="27879"/>
                </a:cubicBezTo>
                <a:cubicBezTo>
                  <a:pt x="3481325" y="6377"/>
                  <a:pt x="3585050" y="-1725"/>
                  <a:pt x="3688249" y="301"/>
                </a:cubicBezTo>
                <a:close/>
              </a:path>
            </a:pathLst>
          </a:custGeom>
          <a:blipFill dpi="0" rotWithShape="0">
            <a:blip r:embed="rId3"/>
            <a:srcRect/>
            <a:stretch>
              <a:fillRect t="-49000" b="-49000"/>
            </a:stretch>
          </a:blipFill>
          <a:ln w="491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084102" y="1142912"/>
            <a:ext cx="9227147" cy="10769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7000" b="1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游戏类型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083945" y="2433955"/>
            <a:ext cx="1675130" cy="21590"/>
          </a:xfrm>
          <a:prstGeom prst="line">
            <a:avLst/>
          </a:prstGeom>
          <a:ln w="114300">
            <a:solidFill>
              <a:srgbClr val="5B5B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767715" y="4353560"/>
            <a:ext cx="6927850" cy="5696585"/>
            <a:chOff x="6803" y="5418"/>
            <a:chExt cx="10910" cy="8971"/>
          </a:xfrm>
        </p:grpSpPr>
        <p:sp>
          <p:nvSpPr>
            <p:cNvPr id="20" name="Oval 1"/>
            <p:cNvSpPr/>
            <p:nvPr/>
          </p:nvSpPr>
          <p:spPr>
            <a:xfrm>
              <a:off x="7301" y="5418"/>
              <a:ext cx="8971" cy="8971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901700" dist="190500" dir="8100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60000"/>
                </a:lnSpc>
              </a:pPr>
              <a:endParaRPr lang="zh-CN" altLang="en-US" sz="320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803" y="8778"/>
              <a:ext cx="10910" cy="17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zh-CN" altLang="en-US">
                  <a:solidFill>
                    <a:schemeClr val="bg1"/>
                  </a:solidFill>
                  <a:sym typeface="+mn-ea"/>
                </a:rPr>
                <a:t>角色扮演类游戏（RPG）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583930" y="4353560"/>
            <a:ext cx="6927850" cy="5696585"/>
            <a:chOff x="6516" y="5187"/>
            <a:chExt cx="10910" cy="8971"/>
          </a:xfrm>
        </p:grpSpPr>
        <p:sp>
          <p:nvSpPr>
            <p:cNvPr id="24" name="Oval 1"/>
            <p:cNvSpPr/>
            <p:nvPr/>
          </p:nvSpPr>
          <p:spPr>
            <a:xfrm>
              <a:off x="7301" y="5187"/>
              <a:ext cx="8971" cy="897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901700" dist="190500" dir="8100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60000"/>
                </a:lnSpc>
              </a:pPr>
              <a:endParaRPr lang="zh-CN" altLang="en-US" sz="320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6516" y="8514"/>
              <a:ext cx="10910" cy="17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zh-CN" altLang="en-US">
                  <a:solidFill>
                    <a:schemeClr val="bg1"/>
                  </a:solidFill>
                  <a:sym typeface="+mn-ea"/>
                </a:rPr>
                <a:t>解谜 / 悬疑 / 剧情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6264890" y="4353560"/>
            <a:ext cx="6927850" cy="5696585"/>
            <a:chOff x="6518" y="5418"/>
            <a:chExt cx="10910" cy="8971"/>
          </a:xfrm>
        </p:grpSpPr>
        <p:sp>
          <p:nvSpPr>
            <p:cNvPr id="27" name="Oval 1"/>
            <p:cNvSpPr/>
            <p:nvPr/>
          </p:nvSpPr>
          <p:spPr>
            <a:xfrm>
              <a:off x="7301" y="5418"/>
              <a:ext cx="8971" cy="897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901700" dist="190500" dir="8100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60000"/>
                </a:lnSpc>
              </a:pPr>
              <a:endParaRPr lang="zh-CN" altLang="en-US" sz="320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518" y="8778"/>
              <a:ext cx="10910" cy="17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zh-CN" altLang="en-US" dirty="0">
                  <a:solidFill>
                    <a:schemeClr val="bg1"/>
                  </a:solidFill>
                  <a:sym typeface="+mn-ea"/>
                </a:rPr>
                <a:t>记忆 / 人生 / 亲情 / 温情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524105" y="11525250"/>
            <a:ext cx="11863070" cy="2185670"/>
          </a:xfrm>
          <a:prstGeom prst="rect">
            <a:avLst/>
          </a:prstGeom>
          <a:solidFill>
            <a:srgbClr val="B3B2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5308729" y="3205705"/>
            <a:ext cx="6722222" cy="2761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2524105" y="648461"/>
            <a:ext cx="11610340" cy="101980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自从三年前和外婆吵了一架，米粒赌气地住在学校，再也没有回过大山深处的那个家。</a:t>
            </a:r>
          </a:p>
          <a:p>
            <a:pPr>
              <a:lnSpc>
                <a:spcPct val="140000"/>
              </a:lnSpc>
            </a:pP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</a:endParaRPr>
          </a:p>
          <a:p>
            <a:pPr>
              <a:lnSpc>
                <a:spcPct val="140000"/>
              </a:lnSpc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从小，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sym typeface="+mn-ea"/>
              </a:rPr>
              <a:t>米粒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和外婆生活在一起，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sym typeface="+mn-ea"/>
              </a:rPr>
              <a:t>她记忆中的外婆严厉又啰嗦，因为弄脏了衣服训她，因为玩耍晚归打她，又因为做不好家务唠叨她，外婆似乎总是不满意，米粒带着许多</a:t>
            </a:r>
            <a:r>
              <a:rPr lang="zh-CN" altLang="en-US" sz="2800" b="1" dirty="0">
                <a:latin typeface="Raleway" panose="020B0503030101060003" pitchFamily="34" charset="0"/>
                <a:sym typeface="+mn-ea"/>
              </a:rPr>
              <a:t>委屈和无奈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sym typeface="+mn-ea"/>
              </a:rPr>
              <a:t>长大。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</a:endParaRPr>
          </a:p>
          <a:p>
            <a:pPr>
              <a:lnSpc>
                <a:spcPct val="140000"/>
              </a:lnSpc>
            </a:pP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</a:endParaRPr>
          </a:p>
          <a:p>
            <a:pPr>
              <a:lnSpc>
                <a:spcPct val="140000"/>
              </a:lnSpc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她的父母在她出生之后就去了外地打工，从来没有回来过，不过好在父母偶尔来信。</a:t>
            </a:r>
            <a:r>
              <a:rPr lang="zh-CN" altLang="en-US" sz="2800" b="1" dirty="0">
                <a:latin typeface="Raleway" panose="020B0503030101060003" pitchFamily="34" charset="0"/>
              </a:rPr>
              <a:t>这些信件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陪伴了她无数个寂静的夜晚，也让她觉得自己比别的小孩更幸福一些。</a:t>
            </a:r>
          </a:p>
          <a:p>
            <a:pPr>
              <a:lnSpc>
                <a:spcPct val="140000"/>
              </a:lnSpc>
            </a:pP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</a:endParaRPr>
          </a:p>
          <a:p>
            <a:pPr>
              <a:lnSpc>
                <a:spcPct val="140000"/>
              </a:lnSpc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sym typeface="+mn-ea"/>
              </a:rPr>
              <a:t>今天高考结束，她终于又回到了这里。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在外婆的房间里，她意外地发现了几封她未收到的父母的信，</a:t>
            </a:r>
            <a:r>
              <a:rPr lang="zh-CN" altLang="en-US" sz="2800" b="1" dirty="0">
                <a:latin typeface="Raleway" panose="020B0503030101060003" pitchFamily="34" charset="0"/>
              </a:rPr>
              <a:t>堆积如山的一模一样的玩具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，甚至被一块</a:t>
            </a:r>
            <a:r>
              <a:rPr lang="zh-CN" altLang="en-US" sz="2800" b="1" dirty="0">
                <a:latin typeface="Raleway" panose="020B0503030101060003" pitchFamily="34" charset="0"/>
              </a:rPr>
              <a:t>神秘的怀表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带到了十年前的家里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……</a:t>
            </a:r>
          </a:p>
          <a:p>
            <a:pPr>
              <a:lnSpc>
                <a:spcPct val="140000"/>
              </a:lnSpc>
            </a:pP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</a:endParaRPr>
          </a:p>
          <a:p>
            <a:pPr>
              <a:lnSpc>
                <a:spcPct val="140000"/>
              </a:lnSpc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外婆的房间里为什么会有这些东西？外婆向她隐瞒了什么？请你帮助她一起找出这些问题的答案。</a:t>
            </a:r>
          </a:p>
        </p:txBody>
      </p:sp>
      <p:pic>
        <p:nvPicPr>
          <p:cNvPr id="8" name="图片 7" descr="2b48ee2f59e94d9da0d4421ed4737ded"/>
          <p:cNvPicPr>
            <a:picLocks noChangeAspect="1"/>
          </p:cNvPicPr>
          <p:nvPr/>
        </p:nvPicPr>
        <p:blipFill>
          <a:blip r:embed="rId2">
            <a:lum bright="12000" contrast="-18000"/>
          </a:blip>
          <a:stretch>
            <a:fillRect/>
          </a:stretch>
        </p:blipFill>
        <p:spPr>
          <a:xfrm>
            <a:off x="0" y="0"/>
            <a:ext cx="9145905" cy="137109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84102" y="1142912"/>
            <a:ext cx="9227147" cy="10769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7000" b="1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游戏背景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083945" y="2433955"/>
            <a:ext cx="1675130" cy="21590"/>
          </a:xfrm>
          <a:prstGeom prst="line">
            <a:avLst/>
          </a:prstGeom>
          <a:ln w="114300">
            <a:solidFill>
              <a:srgbClr val="5B5B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3995" y="0"/>
            <a:ext cx="7208520" cy="102076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84102" y="1142912"/>
            <a:ext cx="9227147" cy="10769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7000" b="1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游戏玩法</a:t>
            </a:r>
          </a:p>
        </p:txBody>
      </p:sp>
      <p:sp>
        <p:nvSpPr>
          <p:cNvPr id="15" name="TextBox 14"/>
          <p:cNvSpPr txBox="1"/>
          <p:nvPr/>
        </p:nvSpPr>
        <p:spPr>
          <a:xfrm flipH="1">
            <a:off x="1083945" y="2868295"/>
            <a:ext cx="11991975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玩家在两个空间中，通过收集工具和</a:t>
            </a:r>
            <a:r>
              <a:rPr lang="zh-CN" altLang="en-US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搜寻物品</a:t>
            </a:r>
            <a:r>
              <a:rPr lang="zh-CN" altLang="en-US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，同时与</a:t>
            </a:r>
            <a:r>
              <a:rPr lang="en-US" altLang="zh-CN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NPC</a:t>
            </a:r>
            <a:r>
              <a:rPr lang="zh-CN" altLang="en-US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（外婆）对话来</a:t>
            </a:r>
            <a:r>
              <a:rPr lang="zh-CN" altLang="en-US" sz="3200" b="1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获取线索</a:t>
            </a:r>
            <a:r>
              <a:rPr lang="zh-CN" altLang="en-US" sz="32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并解开谜团。</a:t>
            </a:r>
          </a:p>
        </p:txBody>
      </p:sp>
      <p:sp>
        <p:nvSpPr>
          <p:cNvPr id="4" name="Oval 1"/>
          <p:cNvSpPr/>
          <p:nvPr/>
        </p:nvSpPr>
        <p:spPr>
          <a:xfrm>
            <a:off x="14215110" y="6925310"/>
            <a:ext cx="5696585" cy="5696585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901700" dist="1905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60000"/>
              </a:lnSpc>
            </a:pPr>
            <a:endParaRPr lang="zh-CN" altLang="en-US" sz="3200"/>
          </a:p>
        </p:txBody>
      </p:sp>
      <p:sp>
        <p:nvSpPr>
          <p:cNvPr id="5" name="Oval 2"/>
          <p:cNvSpPr/>
          <p:nvPr/>
        </p:nvSpPr>
        <p:spPr>
          <a:xfrm>
            <a:off x="19559270" y="7969885"/>
            <a:ext cx="4324350" cy="4324350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60000"/>
              </a:lnSpc>
            </a:pPr>
            <a:endParaRPr lang="zh-CN" altLang="en-US" sz="3200">
              <a:solidFill>
                <a:srgbClr val="5B5B5B"/>
              </a:solidFill>
              <a:latin typeface="+mn-ea"/>
              <a:cs typeface="+mn-ea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8884900" y="9321165"/>
            <a:ext cx="904875" cy="904875"/>
          </a:xfrm>
          <a:prstGeom prst="ellipse">
            <a:avLst/>
          </a:prstGeom>
          <a:solidFill>
            <a:schemeClr val="tx1">
              <a:lumMod val="50000"/>
              <a:lumOff val="50000"/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599160" y="8230235"/>
            <a:ext cx="6927850" cy="22155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主空间</a:t>
            </a:r>
            <a:endParaRPr lang="zh-CN" altLang="en-US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2022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年外婆现在的房间</a:t>
            </a:r>
            <a:endParaRPr lang="zh-CN" altLang="en-US" b="1">
              <a:solidFill>
                <a:schemeClr val="bg1"/>
              </a:solidFill>
              <a:latin typeface="Raleway" panose="020B0503030101060003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284315" y="9021445"/>
            <a:ext cx="4917440" cy="177228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60000"/>
              </a:lnSpc>
            </a:pPr>
            <a:r>
              <a:rPr lang="zh-CN" altLang="en-US">
                <a:solidFill>
                  <a:srgbClr val="5B5B5B"/>
                </a:solidFill>
                <a:latin typeface="+mn-ea"/>
                <a:cs typeface="+mn-ea"/>
                <a:sym typeface="+mn-ea"/>
              </a:rPr>
              <a:t>次空间</a:t>
            </a:r>
            <a:endParaRPr lang="zh-CN" altLang="en-US">
              <a:solidFill>
                <a:srgbClr val="5B5B5B"/>
              </a:solidFill>
              <a:latin typeface="+mn-ea"/>
              <a:cs typeface="+mn-ea"/>
            </a:endParaRPr>
          </a:p>
          <a:p>
            <a:pPr algn="ctr">
              <a:lnSpc>
                <a:spcPct val="160000"/>
              </a:lnSpc>
            </a:pPr>
            <a:r>
              <a:rPr lang="en-US">
                <a:solidFill>
                  <a:srgbClr val="5B5B5B"/>
                </a:solidFill>
                <a:latin typeface="+mn-ea"/>
                <a:cs typeface="+mn-ea"/>
                <a:sym typeface="+mn-ea"/>
              </a:rPr>
              <a:t>2012</a:t>
            </a:r>
            <a:r>
              <a:rPr lang="zh-CN" altLang="en-US">
                <a:solidFill>
                  <a:srgbClr val="5B5B5B"/>
                </a:solidFill>
                <a:latin typeface="+mn-ea"/>
                <a:cs typeface="+mn-ea"/>
                <a:sym typeface="+mn-ea"/>
              </a:rPr>
              <a:t>年外婆的房间</a:t>
            </a:r>
            <a:endParaRPr lang="zh-CN" altLang="en-US" b="1">
              <a:solidFill>
                <a:srgbClr val="5B5B5B"/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8" name="图片 7" descr="交互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20" y="5671185"/>
            <a:ext cx="13108305" cy="7373620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 flipV="1">
            <a:off x="1083945" y="2433955"/>
            <a:ext cx="1675130" cy="21590"/>
          </a:xfrm>
          <a:prstGeom prst="line">
            <a:avLst/>
          </a:prstGeom>
          <a:ln w="114300">
            <a:solidFill>
              <a:srgbClr val="5B5B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081385" y="2603500"/>
            <a:ext cx="4291330" cy="10769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sz="7000" b="1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通关条件</a:t>
            </a:r>
          </a:p>
        </p:txBody>
      </p:sp>
      <p:pic>
        <p:nvPicPr>
          <p:cNvPr id="12" name="图片 11" descr="c735b9f4736758df5fbb42c8fe88a460"/>
          <p:cNvPicPr>
            <a:picLocks noChangeAspect="1"/>
          </p:cNvPicPr>
          <p:nvPr/>
        </p:nvPicPr>
        <p:blipFill>
          <a:blip r:embed="rId2"/>
          <a:srcRect l="14588" r="5695"/>
          <a:stretch>
            <a:fillRect/>
          </a:stretch>
        </p:blipFill>
        <p:spPr>
          <a:xfrm>
            <a:off x="-416560" y="0"/>
            <a:ext cx="9798685" cy="13716635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11081178" y="4043757"/>
            <a:ext cx="3683725" cy="0"/>
          </a:xfrm>
          <a:prstGeom prst="line">
            <a:avLst/>
          </a:prstGeom>
          <a:ln w="114300">
            <a:solidFill>
              <a:srgbClr val="5B5B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 flipH="1">
            <a:off x="10942955" y="5197475"/>
            <a:ext cx="9640570" cy="6563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latin typeface="等线" panose="02010600030101010101" charset="-122"/>
                <a:ea typeface="等线" panose="02010600030101010101" charset="-122"/>
                <a:cs typeface="Lato regular" panose="020F0502020204030203" pitchFamily="34" charset="0"/>
                <a:sym typeface="+mn-ea"/>
              </a:rPr>
              <a:t>成功通关：</a:t>
            </a: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latin typeface="等线" panose="02010600030101010101" charset="-122"/>
                <a:ea typeface="等线" panose="02010600030101010101" charset="-122"/>
                <a:cs typeface="Lato regular" panose="020F0502020204030203" pitchFamily="34" charset="0"/>
                <a:sym typeface="+mn-ea"/>
              </a:rPr>
              <a:t>    收集完所有线索并得到下一关卡的房间密码，解开谜团，进入下一密室</a:t>
            </a: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dirty="0">
              <a:latin typeface="等线" panose="02010600030101010101" charset="-122"/>
              <a:ea typeface="等线" panose="02010600030101010101" charset="-122"/>
              <a:cs typeface="Lato regular" panose="020F0502020204030203" pitchFamily="34" charset="0"/>
              <a:sym typeface="+mn-ea"/>
            </a:endParaRP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latin typeface="等线" panose="02010600030101010101" charset="-122"/>
                <a:ea typeface="等线" panose="02010600030101010101" charset="-122"/>
                <a:cs typeface="Lato regular" panose="020F0502020204030203" pitchFamily="34" charset="0"/>
              </a:rPr>
              <a:t>失败通关：</a:t>
            </a: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latin typeface="等线" panose="02010600030101010101" charset="-122"/>
                <a:ea typeface="等线" panose="02010600030101010101" charset="-122"/>
                <a:cs typeface="Lato regular" panose="020F0502020204030203" pitchFamily="34" charset="0"/>
              </a:rPr>
              <a:t>    未找齐关键线索，无法触发穿越或下一环节，无法进入下一密室；未在限定时间内离开次空间，直接导致游戏失败</a:t>
            </a:r>
          </a:p>
        </p:txBody>
      </p:sp>
      <p:pic>
        <p:nvPicPr>
          <p:cNvPr id="5" name="图片 4" descr="搜索失败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8315" y="9361805"/>
            <a:ext cx="1329055" cy="1329055"/>
          </a:xfrm>
          <a:prstGeom prst="rect">
            <a:avLst/>
          </a:prstGeom>
        </p:spPr>
      </p:pic>
      <p:pic>
        <p:nvPicPr>
          <p:cNvPr id="6" name="图片 5" descr="32权限、钥匙-线性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08315" y="6228080"/>
            <a:ext cx="1259840" cy="1259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: 形状 68">
            <a:extLst>
              <a:ext uri="{FF2B5EF4-FFF2-40B4-BE49-F238E27FC236}">
                <a16:creationId xmlns:a16="http://schemas.microsoft.com/office/drawing/2014/main" id="{F1CF4D78-61F5-B0B1-4F60-150B9344501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-53340" y="6466840"/>
            <a:ext cx="24493855" cy="7255510"/>
          </a:xfrm>
          <a:custGeom>
            <a:avLst/>
            <a:gdLst>
              <a:gd name="connsiteX0" fmla="*/ 5845580 w 12192001"/>
              <a:gd name="connsiteY0" fmla="*/ 3455102 h 3465512"/>
              <a:gd name="connsiteX1" fmla="*/ 5868740 w 12192001"/>
              <a:gd name="connsiteY1" fmla="*/ 3462492 h 3465512"/>
              <a:gd name="connsiteX2" fmla="*/ 5875532 w 12192001"/>
              <a:gd name="connsiteY2" fmla="*/ 3465512 h 3465512"/>
              <a:gd name="connsiteX3" fmla="*/ 5801570 w 12192001"/>
              <a:gd name="connsiteY3" fmla="*/ 3465512 h 3465512"/>
              <a:gd name="connsiteX4" fmla="*/ 5812379 w 12192001"/>
              <a:gd name="connsiteY4" fmla="*/ 3459407 h 3465512"/>
              <a:gd name="connsiteX5" fmla="*/ 5845580 w 12192001"/>
              <a:gd name="connsiteY5" fmla="*/ 3455102 h 3465512"/>
              <a:gd name="connsiteX6" fmla="*/ 5727435 w 12192001"/>
              <a:gd name="connsiteY6" fmla="*/ 3450962 h 3465512"/>
              <a:gd name="connsiteX7" fmla="*/ 5741187 w 12192001"/>
              <a:gd name="connsiteY7" fmla="*/ 3456882 h 3465512"/>
              <a:gd name="connsiteX8" fmla="*/ 5756713 w 12192001"/>
              <a:gd name="connsiteY8" fmla="*/ 3465512 h 3465512"/>
              <a:gd name="connsiteX9" fmla="*/ 5752144 w 12192001"/>
              <a:gd name="connsiteY9" fmla="*/ 3465512 h 3465512"/>
              <a:gd name="connsiteX10" fmla="*/ 5737683 w 12192001"/>
              <a:gd name="connsiteY10" fmla="*/ 3463739 h 3465512"/>
              <a:gd name="connsiteX11" fmla="*/ 5722966 w 12192001"/>
              <a:gd name="connsiteY11" fmla="*/ 3461869 h 3465512"/>
              <a:gd name="connsiteX12" fmla="*/ 5717359 w 12192001"/>
              <a:gd name="connsiteY12" fmla="*/ 3454390 h 3465512"/>
              <a:gd name="connsiteX13" fmla="*/ 5727435 w 12192001"/>
              <a:gd name="connsiteY13" fmla="*/ 3450962 h 3465512"/>
              <a:gd name="connsiteX14" fmla="*/ 5608728 w 12192001"/>
              <a:gd name="connsiteY14" fmla="*/ 3414503 h 3465512"/>
              <a:gd name="connsiteX15" fmla="*/ 5606626 w 12192001"/>
              <a:gd name="connsiteY15" fmla="*/ 3421982 h 3465512"/>
              <a:gd name="connsiteX16" fmla="*/ 5596814 w 12192001"/>
              <a:gd name="connsiteY16" fmla="*/ 3415751 h 3465512"/>
              <a:gd name="connsiteX17" fmla="*/ 6041147 w 12192001"/>
              <a:gd name="connsiteY17" fmla="*/ 3387704 h 3465512"/>
              <a:gd name="connsiteX18" fmla="*/ 6051659 w 12192001"/>
              <a:gd name="connsiteY18" fmla="*/ 3394561 h 3465512"/>
              <a:gd name="connsiteX19" fmla="*/ 6044651 w 12192001"/>
              <a:gd name="connsiteY19" fmla="*/ 3400793 h 3465512"/>
              <a:gd name="connsiteX20" fmla="*/ 6034139 w 12192001"/>
              <a:gd name="connsiteY20" fmla="*/ 3394561 h 3465512"/>
              <a:gd name="connsiteX21" fmla="*/ 6440626 w 12192001"/>
              <a:gd name="connsiteY21" fmla="*/ 3338469 h 3465512"/>
              <a:gd name="connsiteX22" fmla="*/ 6447634 w 12192001"/>
              <a:gd name="connsiteY22" fmla="*/ 3349064 h 3465512"/>
              <a:gd name="connsiteX23" fmla="*/ 6436420 w 12192001"/>
              <a:gd name="connsiteY23" fmla="*/ 3355920 h 3465512"/>
              <a:gd name="connsiteX24" fmla="*/ 6429412 w 12192001"/>
              <a:gd name="connsiteY24" fmla="*/ 3345948 h 3465512"/>
              <a:gd name="connsiteX25" fmla="*/ 5458136 w 12192001"/>
              <a:gd name="connsiteY25" fmla="*/ 3210786 h 3465512"/>
              <a:gd name="connsiteX26" fmla="*/ 5474166 w 12192001"/>
              <a:gd name="connsiteY26" fmla="*/ 3213201 h 3465512"/>
              <a:gd name="connsiteX27" fmla="*/ 5493090 w 12192001"/>
              <a:gd name="connsiteY27" fmla="*/ 3233768 h 3465512"/>
              <a:gd name="connsiteX28" fmla="*/ 5463653 w 12192001"/>
              <a:gd name="connsiteY28" fmla="*/ 3240623 h 3465512"/>
              <a:gd name="connsiteX29" fmla="*/ 5446834 w 12192001"/>
              <a:gd name="connsiteY29" fmla="*/ 3220057 h 3465512"/>
              <a:gd name="connsiteX30" fmla="*/ 5458136 w 12192001"/>
              <a:gd name="connsiteY30" fmla="*/ 3210786 h 3465512"/>
              <a:gd name="connsiteX31" fmla="*/ 6056566 w 12192001"/>
              <a:gd name="connsiteY31" fmla="*/ 3208838 h 3465512"/>
              <a:gd name="connsiteX32" fmla="*/ 6121043 w 12192001"/>
              <a:gd name="connsiteY32" fmla="*/ 3241871 h 3465512"/>
              <a:gd name="connsiteX33" fmla="*/ 6107026 w 12192001"/>
              <a:gd name="connsiteY33" fmla="*/ 3246856 h 3465512"/>
              <a:gd name="connsiteX34" fmla="*/ 6049555 w 12192001"/>
              <a:gd name="connsiteY34" fmla="*/ 3227535 h 3465512"/>
              <a:gd name="connsiteX35" fmla="*/ 6041147 w 12192001"/>
              <a:gd name="connsiteY35" fmla="*/ 3215072 h 3465512"/>
              <a:gd name="connsiteX36" fmla="*/ 6056566 w 12192001"/>
              <a:gd name="connsiteY36" fmla="*/ 3208838 h 3465512"/>
              <a:gd name="connsiteX37" fmla="*/ 4767018 w 12192001"/>
              <a:gd name="connsiteY37" fmla="*/ 2844873 h 3465512"/>
              <a:gd name="connsiteX38" fmla="*/ 4742488 w 12192001"/>
              <a:gd name="connsiteY38" fmla="*/ 2861701 h 3465512"/>
              <a:gd name="connsiteX39" fmla="*/ 4749496 w 12192001"/>
              <a:gd name="connsiteY39" fmla="*/ 2884138 h 3465512"/>
              <a:gd name="connsiteX40" fmla="*/ 4846214 w 12192001"/>
              <a:gd name="connsiteY40" fmla="*/ 2916546 h 3465512"/>
              <a:gd name="connsiteX41" fmla="*/ 4899477 w 12192001"/>
              <a:gd name="connsiteY41" fmla="*/ 2927140 h 3465512"/>
              <a:gd name="connsiteX42" fmla="*/ 4922605 w 12192001"/>
              <a:gd name="connsiteY42" fmla="*/ 2910936 h 3465512"/>
              <a:gd name="connsiteX43" fmla="*/ 4916996 w 12192001"/>
              <a:gd name="connsiteY43" fmla="*/ 2885384 h 3465512"/>
              <a:gd name="connsiteX44" fmla="*/ 4865134 w 12192001"/>
              <a:gd name="connsiteY44" fmla="*/ 2861701 h 3465512"/>
              <a:gd name="connsiteX45" fmla="*/ 4810470 w 12192001"/>
              <a:gd name="connsiteY45" fmla="*/ 2846743 h 3465512"/>
              <a:gd name="connsiteX46" fmla="*/ 4767018 w 12192001"/>
              <a:gd name="connsiteY46" fmla="*/ 2844873 h 3465512"/>
              <a:gd name="connsiteX47" fmla="*/ 5113234 w 12192001"/>
              <a:gd name="connsiteY47" fmla="*/ 2808104 h 3465512"/>
              <a:gd name="connsiteX48" fmla="*/ 5106925 w 12192001"/>
              <a:gd name="connsiteY48" fmla="*/ 2814335 h 3465512"/>
              <a:gd name="connsiteX49" fmla="*/ 5132156 w 12192001"/>
              <a:gd name="connsiteY49" fmla="*/ 2822436 h 3465512"/>
              <a:gd name="connsiteX50" fmla="*/ 5126549 w 12192001"/>
              <a:gd name="connsiteY50" fmla="*/ 2811841 h 3465512"/>
              <a:gd name="connsiteX51" fmla="*/ 5113234 w 12192001"/>
              <a:gd name="connsiteY51" fmla="*/ 2808104 h 3465512"/>
              <a:gd name="connsiteX52" fmla="*/ 3910590 w 12192001"/>
              <a:gd name="connsiteY52" fmla="*/ 2722720 h 3465512"/>
              <a:gd name="connsiteX53" fmla="*/ 3972266 w 12192001"/>
              <a:gd name="connsiteY53" fmla="*/ 2743910 h 3465512"/>
              <a:gd name="connsiteX54" fmla="*/ 3976469 w 12192001"/>
              <a:gd name="connsiteY54" fmla="*/ 2754504 h 3465512"/>
              <a:gd name="connsiteX55" fmla="*/ 3970863 w 12192001"/>
              <a:gd name="connsiteY55" fmla="*/ 2768216 h 3465512"/>
              <a:gd name="connsiteX56" fmla="*/ 3918299 w 12192001"/>
              <a:gd name="connsiteY56" fmla="*/ 2758244 h 3465512"/>
              <a:gd name="connsiteX57" fmla="*/ 3910590 w 12192001"/>
              <a:gd name="connsiteY57" fmla="*/ 2722720 h 3465512"/>
              <a:gd name="connsiteX58" fmla="*/ 3905684 w 12192001"/>
              <a:gd name="connsiteY58" fmla="*/ 2716488 h 3465512"/>
              <a:gd name="connsiteX59" fmla="*/ 3907086 w 12192001"/>
              <a:gd name="connsiteY59" fmla="*/ 2717111 h 3465512"/>
              <a:gd name="connsiteX60" fmla="*/ 3910590 w 12192001"/>
              <a:gd name="connsiteY60" fmla="*/ 2722720 h 3465512"/>
              <a:gd name="connsiteX61" fmla="*/ 3902881 w 12192001"/>
              <a:gd name="connsiteY61" fmla="*/ 2719604 h 3465512"/>
              <a:gd name="connsiteX62" fmla="*/ 3905684 w 12192001"/>
              <a:gd name="connsiteY62" fmla="*/ 2716488 h 3465512"/>
              <a:gd name="connsiteX63" fmla="*/ 2801159 w 12192001"/>
              <a:gd name="connsiteY63" fmla="*/ 2707139 h 3465512"/>
              <a:gd name="connsiteX64" fmla="*/ 2847415 w 12192001"/>
              <a:gd name="connsiteY64" fmla="*/ 2707139 h 3465512"/>
              <a:gd name="connsiteX65" fmla="*/ 2869843 w 12192001"/>
              <a:gd name="connsiteY65" fmla="*/ 2707139 h 3465512"/>
              <a:gd name="connsiteX66" fmla="*/ 2892267 w 12192001"/>
              <a:gd name="connsiteY66" fmla="*/ 2707762 h 3465512"/>
              <a:gd name="connsiteX67" fmla="*/ 2937823 w 12192001"/>
              <a:gd name="connsiteY67" fmla="*/ 2709008 h 3465512"/>
              <a:gd name="connsiteX68" fmla="*/ 2984078 w 12192001"/>
              <a:gd name="connsiteY68" fmla="*/ 2712124 h 3465512"/>
              <a:gd name="connsiteX69" fmla="*/ 3009309 w 12192001"/>
              <a:gd name="connsiteY69" fmla="*/ 2715242 h 3465512"/>
              <a:gd name="connsiteX70" fmla="*/ 3033838 w 12192001"/>
              <a:gd name="connsiteY70" fmla="*/ 2731445 h 3465512"/>
              <a:gd name="connsiteX71" fmla="*/ 3012813 w 12192001"/>
              <a:gd name="connsiteY71" fmla="*/ 2737054 h 3465512"/>
              <a:gd name="connsiteX72" fmla="*/ 2992490 w 12192001"/>
              <a:gd name="connsiteY72" fmla="*/ 2741416 h 3465512"/>
              <a:gd name="connsiteX73" fmla="*/ 2951840 w 12192001"/>
              <a:gd name="connsiteY73" fmla="*/ 2741416 h 3465512"/>
              <a:gd name="connsiteX74" fmla="*/ 2801861 w 12192001"/>
              <a:gd name="connsiteY74" fmla="*/ 2730199 h 3465512"/>
              <a:gd name="connsiteX75" fmla="*/ 2792751 w 12192001"/>
              <a:gd name="connsiteY75" fmla="*/ 2722720 h 3465512"/>
              <a:gd name="connsiteX76" fmla="*/ 2801159 w 12192001"/>
              <a:gd name="connsiteY76" fmla="*/ 2707139 h 3465512"/>
              <a:gd name="connsiteX77" fmla="*/ 2168739 w 12192001"/>
              <a:gd name="connsiteY77" fmla="*/ 2673330 h 3465512"/>
              <a:gd name="connsiteX78" fmla="*/ 2164797 w 12192001"/>
              <a:gd name="connsiteY78" fmla="*/ 2688443 h 3465512"/>
              <a:gd name="connsiteX79" fmla="*/ 2154283 w 12192001"/>
              <a:gd name="connsiteY79" fmla="*/ 2690935 h 3465512"/>
              <a:gd name="connsiteX80" fmla="*/ 2143771 w 12192001"/>
              <a:gd name="connsiteY80" fmla="*/ 2692805 h 3465512"/>
              <a:gd name="connsiteX81" fmla="*/ 2122045 w 12192001"/>
              <a:gd name="connsiteY81" fmla="*/ 2690935 h 3465512"/>
              <a:gd name="connsiteX82" fmla="*/ 2135360 w 12192001"/>
              <a:gd name="connsiteY82" fmla="*/ 2679096 h 3465512"/>
              <a:gd name="connsiteX83" fmla="*/ 2156386 w 12192001"/>
              <a:gd name="connsiteY83" fmla="*/ 2674109 h 3465512"/>
              <a:gd name="connsiteX84" fmla="*/ 2168739 w 12192001"/>
              <a:gd name="connsiteY84" fmla="*/ 2673330 h 3465512"/>
              <a:gd name="connsiteX85" fmla="*/ 3109530 w 12192001"/>
              <a:gd name="connsiteY85" fmla="*/ 2551956 h 3465512"/>
              <a:gd name="connsiteX86" fmla="*/ 3159990 w 12192001"/>
              <a:gd name="connsiteY86" fmla="*/ 2556318 h 3465512"/>
              <a:gd name="connsiteX87" fmla="*/ 3184519 w 12192001"/>
              <a:gd name="connsiteY87" fmla="*/ 2561928 h 3465512"/>
              <a:gd name="connsiteX88" fmla="*/ 3209050 w 12192001"/>
              <a:gd name="connsiteY88" fmla="*/ 2572523 h 3465512"/>
              <a:gd name="connsiteX89" fmla="*/ 3241287 w 12192001"/>
              <a:gd name="connsiteY89" fmla="*/ 2581248 h 3465512"/>
              <a:gd name="connsiteX90" fmla="*/ 3333798 w 12192001"/>
              <a:gd name="connsiteY90" fmla="*/ 2575639 h 3465512"/>
              <a:gd name="connsiteX91" fmla="*/ 3356925 w 12192001"/>
              <a:gd name="connsiteY91" fmla="*/ 2578755 h 3465512"/>
              <a:gd name="connsiteX92" fmla="*/ 3380054 w 12192001"/>
              <a:gd name="connsiteY92" fmla="*/ 2583118 h 3465512"/>
              <a:gd name="connsiteX93" fmla="*/ 3426309 w 12192001"/>
              <a:gd name="connsiteY93" fmla="*/ 2591220 h 3465512"/>
              <a:gd name="connsiteX94" fmla="*/ 3449437 w 12192001"/>
              <a:gd name="connsiteY94" fmla="*/ 2594336 h 3465512"/>
              <a:gd name="connsiteX95" fmla="*/ 3473265 w 12192001"/>
              <a:gd name="connsiteY95" fmla="*/ 2598074 h 3465512"/>
              <a:gd name="connsiteX96" fmla="*/ 3520223 w 12192001"/>
              <a:gd name="connsiteY96" fmla="*/ 2607423 h 3465512"/>
              <a:gd name="connsiteX97" fmla="*/ 3544753 w 12192001"/>
              <a:gd name="connsiteY97" fmla="*/ 2638585 h 3465512"/>
              <a:gd name="connsiteX98" fmla="*/ 3544753 w 12192001"/>
              <a:gd name="connsiteY98" fmla="*/ 2654165 h 3465512"/>
              <a:gd name="connsiteX99" fmla="*/ 3537742 w 12192001"/>
              <a:gd name="connsiteY99" fmla="*/ 2663514 h 3465512"/>
              <a:gd name="connsiteX100" fmla="*/ 3480973 w 12192001"/>
              <a:gd name="connsiteY100" fmla="*/ 2666629 h 3465512"/>
              <a:gd name="connsiteX101" fmla="*/ 3426309 w 12192001"/>
              <a:gd name="connsiteY101" fmla="*/ 2659151 h 3465512"/>
              <a:gd name="connsiteX102" fmla="*/ 3371644 w 12192001"/>
              <a:gd name="connsiteY102" fmla="*/ 2652919 h 3465512"/>
              <a:gd name="connsiteX103" fmla="*/ 3344312 w 12192001"/>
              <a:gd name="connsiteY103" fmla="*/ 2653541 h 3465512"/>
              <a:gd name="connsiteX104" fmla="*/ 3316980 w 12192001"/>
              <a:gd name="connsiteY104" fmla="*/ 2659151 h 3465512"/>
              <a:gd name="connsiteX105" fmla="*/ 3295252 w 12192001"/>
              <a:gd name="connsiteY105" fmla="*/ 2652919 h 3465512"/>
              <a:gd name="connsiteX106" fmla="*/ 3251099 w 12192001"/>
              <a:gd name="connsiteY106" fmla="*/ 2646063 h 3465512"/>
              <a:gd name="connsiteX107" fmla="*/ 3200638 w 12192001"/>
              <a:gd name="connsiteY107" fmla="*/ 2651049 h 3465512"/>
              <a:gd name="connsiteX108" fmla="*/ 3175409 w 12192001"/>
              <a:gd name="connsiteY108" fmla="*/ 2651672 h 3465512"/>
              <a:gd name="connsiteX109" fmla="*/ 3150879 w 12192001"/>
              <a:gd name="connsiteY109" fmla="*/ 2652297 h 3465512"/>
              <a:gd name="connsiteX110" fmla="*/ 3101821 w 12192001"/>
              <a:gd name="connsiteY110" fmla="*/ 2651672 h 3465512"/>
              <a:gd name="connsiteX111" fmla="*/ 3053462 w 12192001"/>
              <a:gd name="connsiteY111" fmla="*/ 2651049 h 3465512"/>
              <a:gd name="connsiteX112" fmla="*/ 2927313 w 12192001"/>
              <a:gd name="connsiteY112" fmla="*/ 2657282 h 3465512"/>
              <a:gd name="connsiteX113" fmla="*/ 2846014 w 12192001"/>
              <a:gd name="connsiteY113" fmla="*/ 2650426 h 3465512"/>
              <a:gd name="connsiteX114" fmla="*/ 2825690 w 12192001"/>
              <a:gd name="connsiteY114" fmla="*/ 2647310 h 3465512"/>
              <a:gd name="connsiteX115" fmla="*/ 2754203 w 12192001"/>
              <a:gd name="connsiteY115" fmla="*/ 2642946 h 3465512"/>
              <a:gd name="connsiteX116" fmla="*/ 2744392 w 12192001"/>
              <a:gd name="connsiteY116" fmla="*/ 2644818 h 3465512"/>
              <a:gd name="connsiteX117" fmla="*/ 2735982 w 12192001"/>
              <a:gd name="connsiteY117" fmla="*/ 2652919 h 3465512"/>
              <a:gd name="connsiteX118" fmla="*/ 2700940 w 12192001"/>
              <a:gd name="connsiteY118" fmla="*/ 2677224 h 3465512"/>
              <a:gd name="connsiteX119" fmla="*/ 2648375 w 12192001"/>
              <a:gd name="connsiteY119" fmla="*/ 2660398 h 3465512"/>
              <a:gd name="connsiteX120" fmla="*/ 2619640 w 12192001"/>
              <a:gd name="connsiteY120" fmla="*/ 2664760 h 3465512"/>
              <a:gd name="connsiteX121" fmla="*/ 2580396 w 12192001"/>
              <a:gd name="connsiteY121" fmla="*/ 2682211 h 3465512"/>
              <a:gd name="connsiteX122" fmla="*/ 2515217 w 12192001"/>
              <a:gd name="connsiteY122" fmla="*/ 2682211 h 3465512"/>
              <a:gd name="connsiteX123" fmla="*/ 2482279 w 12192001"/>
              <a:gd name="connsiteY123" fmla="*/ 2681588 h 3465512"/>
              <a:gd name="connsiteX124" fmla="*/ 2449336 w 12192001"/>
              <a:gd name="connsiteY124" fmla="*/ 2680965 h 3465512"/>
              <a:gd name="connsiteX125" fmla="*/ 2428313 w 12192001"/>
              <a:gd name="connsiteY125" fmla="*/ 2667877 h 3465512"/>
              <a:gd name="connsiteX126" fmla="*/ 2386262 w 12192001"/>
              <a:gd name="connsiteY126" fmla="*/ 2648556 h 3465512"/>
              <a:gd name="connsiteX127" fmla="*/ 2352622 w 12192001"/>
              <a:gd name="connsiteY127" fmla="*/ 2653541 h 3465512"/>
              <a:gd name="connsiteX128" fmla="*/ 2350519 w 12192001"/>
              <a:gd name="connsiteY128" fmla="*/ 2647933 h 3465512"/>
              <a:gd name="connsiteX129" fmla="*/ 2349118 w 12192001"/>
              <a:gd name="connsiteY129" fmla="*/ 2649181 h 3465512"/>
              <a:gd name="connsiteX130" fmla="*/ 2330896 w 12192001"/>
              <a:gd name="connsiteY130" fmla="*/ 2681588 h 3465512"/>
              <a:gd name="connsiteX131" fmla="*/ 2285340 w 12192001"/>
              <a:gd name="connsiteY131" fmla="*/ 2685327 h 3465512"/>
              <a:gd name="connsiteX132" fmla="*/ 2238385 w 12192001"/>
              <a:gd name="connsiteY132" fmla="*/ 2680340 h 3465512"/>
              <a:gd name="connsiteX133" fmla="*/ 2218761 w 12192001"/>
              <a:gd name="connsiteY133" fmla="*/ 2659773 h 3465512"/>
              <a:gd name="connsiteX134" fmla="*/ 2175309 w 12192001"/>
              <a:gd name="connsiteY134" fmla="*/ 2634845 h 3465512"/>
              <a:gd name="connsiteX135" fmla="*/ 2157788 w 12192001"/>
              <a:gd name="connsiteY135" fmla="*/ 2614278 h 3465512"/>
              <a:gd name="connsiteX136" fmla="*/ 2172506 w 12192001"/>
              <a:gd name="connsiteY136" fmla="*/ 2597452 h 3465512"/>
              <a:gd name="connsiteX137" fmla="*/ 2360330 w 12192001"/>
              <a:gd name="connsiteY137" fmla="*/ 2582494 h 3465512"/>
              <a:gd name="connsiteX138" fmla="*/ 2410092 w 12192001"/>
              <a:gd name="connsiteY138" fmla="*/ 2584986 h 3465512"/>
              <a:gd name="connsiteX139" fmla="*/ 2459151 w 12192001"/>
              <a:gd name="connsiteY139" fmla="*/ 2586857 h 3465512"/>
              <a:gd name="connsiteX140" fmla="*/ 2555164 w 12192001"/>
              <a:gd name="connsiteY140" fmla="*/ 2592465 h 3465512"/>
              <a:gd name="connsiteX141" fmla="*/ 2588104 w 12192001"/>
              <a:gd name="connsiteY141" fmla="*/ 2593711 h 3465512"/>
              <a:gd name="connsiteX142" fmla="*/ 2621045 w 12192001"/>
              <a:gd name="connsiteY142" fmla="*/ 2594336 h 3465512"/>
              <a:gd name="connsiteX143" fmla="*/ 2685521 w 12192001"/>
              <a:gd name="connsiteY143" fmla="*/ 2589350 h 3465512"/>
              <a:gd name="connsiteX144" fmla="*/ 2719862 w 12192001"/>
              <a:gd name="connsiteY144" fmla="*/ 2582494 h 3465512"/>
              <a:gd name="connsiteX145" fmla="*/ 2753503 w 12192001"/>
              <a:gd name="connsiteY145" fmla="*/ 2577507 h 3465512"/>
              <a:gd name="connsiteX146" fmla="*/ 2822186 w 12192001"/>
              <a:gd name="connsiteY146" fmla="*/ 2591843 h 3465512"/>
              <a:gd name="connsiteX147" fmla="*/ 2831996 w 12192001"/>
              <a:gd name="connsiteY147" fmla="*/ 2591843 h 3465512"/>
              <a:gd name="connsiteX148" fmla="*/ 2848817 w 12192001"/>
              <a:gd name="connsiteY148" fmla="*/ 2584364 h 3465512"/>
              <a:gd name="connsiteX149" fmla="*/ 2865635 w 12192001"/>
              <a:gd name="connsiteY149" fmla="*/ 2580001 h 3465512"/>
              <a:gd name="connsiteX150" fmla="*/ 2899979 w 12192001"/>
              <a:gd name="connsiteY150" fmla="*/ 2578132 h 3465512"/>
              <a:gd name="connsiteX151" fmla="*/ 2934320 w 12192001"/>
              <a:gd name="connsiteY151" fmla="*/ 2580624 h 3465512"/>
              <a:gd name="connsiteX152" fmla="*/ 2969360 w 12192001"/>
              <a:gd name="connsiteY152" fmla="*/ 2583118 h 3465512"/>
              <a:gd name="connsiteX153" fmla="*/ 3023327 w 12192001"/>
              <a:gd name="connsiteY153" fmla="*/ 2580624 h 3465512"/>
              <a:gd name="connsiteX154" fmla="*/ 3076589 w 12192001"/>
              <a:gd name="connsiteY154" fmla="*/ 2558811 h 3465512"/>
              <a:gd name="connsiteX155" fmla="*/ 3109530 w 12192001"/>
              <a:gd name="connsiteY155" fmla="*/ 2551956 h 3465512"/>
              <a:gd name="connsiteX156" fmla="*/ 4280635 w 12192001"/>
              <a:gd name="connsiteY156" fmla="*/ 2537621 h 3465512"/>
              <a:gd name="connsiteX157" fmla="*/ 4268020 w 12192001"/>
              <a:gd name="connsiteY157" fmla="*/ 2545723 h 3465512"/>
              <a:gd name="connsiteX158" fmla="*/ 4272224 w 12192001"/>
              <a:gd name="connsiteY158" fmla="*/ 2568160 h 3465512"/>
              <a:gd name="connsiteX159" fmla="*/ 4417999 w 12192001"/>
              <a:gd name="connsiteY159" fmla="*/ 2598698 h 3465512"/>
              <a:gd name="connsiteX160" fmla="*/ 4429914 w 12192001"/>
              <a:gd name="connsiteY160" fmla="*/ 2591843 h 3465512"/>
              <a:gd name="connsiteX161" fmla="*/ 4423607 w 12192001"/>
              <a:gd name="connsiteY161" fmla="*/ 2578755 h 3465512"/>
              <a:gd name="connsiteX162" fmla="*/ 4413796 w 12192001"/>
              <a:gd name="connsiteY162" fmla="*/ 2570030 h 3465512"/>
              <a:gd name="connsiteX163" fmla="*/ 4378052 w 12192001"/>
              <a:gd name="connsiteY163" fmla="*/ 2559435 h 3465512"/>
              <a:gd name="connsiteX164" fmla="*/ 4327590 w 12192001"/>
              <a:gd name="connsiteY164" fmla="*/ 2545100 h 3465512"/>
              <a:gd name="connsiteX165" fmla="*/ 4280635 w 12192001"/>
              <a:gd name="connsiteY165" fmla="*/ 2537621 h 3465512"/>
              <a:gd name="connsiteX166" fmla="*/ 3692629 w 12192001"/>
              <a:gd name="connsiteY166" fmla="*/ 2509577 h 3465512"/>
              <a:gd name="connsiteX167" fmla="*/ 3684217 w 12192001"/>
              <a:gd name="connsiteY167" fmla="*/ 2514562 h 3465512"/>
              <a:gd name="connsiteX168" fmla="*/ 3691928 w 12192001"/>
              <a:gd name="connsiteY168" fmla="*/ 2518924 h 3465512"/>
              <a:gd name="connsiteX169" fmla="*/ 1796153 w 12192001"/>
              <a:gd name="connsiteY169" fmla="*/ 2391162 h 3465512"/>
              <a:gd name="connsiteX170" fmla="*/ 1797555 w 12192001"/>
              <a:gd name="connsiteY170" fmla="*/ 2394901 h 3465512"/>
              <a:gd name="connsiteX171" fmla="*/ 1794050 w 12192001"/>
              <a:gd name="connsiteY171" fmla="*/ 2394901 h 3465512"/>
              <a:gd name="connsiteX172" fmla="*/ 1790547 w 12192001"/>
              <a:gd name="connsiteY172" fmla="*/ 2394278 h 3465512"/>
              <a:gd name="connsiteX173" fmla="*/ 1796153 w 12192001"/>
              <a:gd name="connsiteY173" fmla="*/ 2391162 h 3465512"/>
              <a:gd name="connsiteX174" fmla="*/ 1746043 w 12192001"/>
              <a:gd name="connsiteY174" fmla="*/ 2386098 h 3465512"/>
              <a:gd name="connsiteX175" fmla="*/ 1790547 w 12192001"/>
              <a:gd name="connsiteY175" fmla="*/ 2393655 h 3465512"/>
              <a:gd name="connsiteX176" fmla="*/ 1711352 w 12192001"/>
              <a:gd name="connsiteY176" fmla="*/ 2416716 h 3465512"/>
              <a:gd name="connsiteX177" fmla="*/ 1695933 w 12192001"/>
              <a:gd name="connsiteY177" fmla="*/ 2404250 h 3465512"/>
              <a:gd name="connsiteX178" fmla="*/ 1703642 w 12192001"/>
              <a:gd name="connsiteY178" fmla="*/ 2394901 h 3465512"/>
              <a:gd name="connsiteX179" fmla="*/ 1746043 w 12192001"/>
              <a:gd name="connsiteY179" fmla="*/ 2386098 h 3465512"/>
              <a:gd name="connsiteX180" fmla="*/ 2420603 w 12192001"/>
              <a:gd name="connsiteY180" fmla="*/ 2303911 h 3465512"/>
              <a:gd name="connsiteX181" fmla="*/ 2389765 w 12192001"/>
              <a:gd name="connsiteY181" fmla="*/ 2316999 h 3465512"/>
              <a:gd name="connsiteX182" fmla="*/ 2392571 w 12192001"/>
              <a:gd name="connsiteY182" fmla="*/ 2331956 h 3465512"/>
              <a:gd name="connsiteX183" fmla="*/ 2431815 w 12192001"/>
              <a:gd name="connsiteY183" fmla="*/ 2339435 h 3465512"/>
              <a:gd name="connsiteX184" fmla="*/ 2431115 w 12192001"/>
              <a:gd name="connsiteY184" fmla="*/ 2312014 h 3465512"/>
              <a:gd name="connsiteX185" fmla="*/ 2420603 w 12192001"/>
              <a:gd name="connsiteY185" fmla="*/ 2303911 h 3465512"/>
              <a:gd name="connsiteX186" fmla="*/ 11828688 w 12192001"/>
              <a:gd name="connsiteY186" fmla="*/ 2025951 h 3465512"/>
              <a:gd name="connsiteX187" fmla="*/ 11893166 w 12192001"/>
              <a:gd name="connsiteY187" fmla="*/ 2060229 h 3465512"/>
              <a:gd name="connsiteX188" fmla="*/ 11897371 w 12192001"/>
              <a:gd name="connsiteY188" fmla="*/ 2075185 h 3465512"/>
              <a:gd name="connsiteX189" fmla="*/ 11886859 w 12192001"/>
              <a:gd name="connsiteY189" fmla="*/ 2082664 h 3465512"/>
              <a:gd name="connsiteX190" fmla="*/ 11813970 w 12192001"/>
              <a:gd name="connsiteY190" fmla="*/ 2047141 h 3465512"/>
              <a:gd name="connsiteX191" fmla="*/ 11816074 w 12192001"/>
              <a:gd name="connsiteY191" fmla="*/ 2034053 h 3465512"/>
              <a:gd name="connsiteX192" fmla="*/ 11828688 w 12192001"/>
              <a:gd name="connsiteY192" fmla="*/ 2025951 h 3465512"/>
              <a:gd name="connsiteX193" fmla="*/ 11438320 w 12192001"/>
              <a:gd name="connsiteY193" fmla="*/ 1948047 h 3465512"/>
              <a:gd name="connsiteX194" fmla="*/ 11468454 w 12192001"/>
              <a:gd name="connsiteY194" fmla="*/ 1949918 h 3465512"/>
              <a:gd name="connsiteX195" fmla="*/ 11626845 w 12192001"/>
              <a:gd name="connsiteY195" fmla="*/ 1992297 h 3465512"/>
              <a:gd name="connsiteX196" fmla="*/ 11640161 w 12192001"/>
              <a:gd name="connsiteY196" fmla="*/ 1999153 h 3465512"/>
              <a:gd name="connsiteX197" fmla="*/ 11655581 w 12192001"/>
              <a:gd name="connsiteY197" fmla="*/ 2022834 h 3465512"/>
              <a:gd name="connsiteX198" fmla="*/ 11631750 w 12192001"/>
              <a:gd name="connsiteY198" fmla="*/ 2035299 h 3465512"/>
              <a:gd name="connsiteX199" fmla="*/ 11557463 w 12192001"/>
              <a:gd name="connsiteY199" fmla="*/ 2019718 h 3465512"/>
              <a:gd name="connsiteX200" fmla="*/ 11558162 w 12192001"/>
              <a:gd name="connsiteY200" fmla="*/ 2017225 h 3465512"/>
              <a:gd name="connsiteX201" fmla="*/ 11455139 w 12192001"/>
              <a:gd name="connsiteY201" fmla="*/ 1995412 h 3465512"/>
              <a:gd name="connsiteX202" fmla="*/ 11430610 w 12192001"/>
              <a:gd name="connsiteY202" fmla="*/ 1979831 h 3465512"/>
              <a:gd name="connsiteX203" fmla="*/ 11424303 w 12192001"/>
              <a:gd name="connsiteY203" fmla="*/ 1953033 h 3465512"/>
              <a:gd name="connsiteX204" fmla="*/ 11438320 w 12192001"/>
              <a:gd name="connsiteY204" fmla="*/ 1948047 h 3465512"/>
              <a:gd name="connsiteX205" fmla="*/ 10645669 w 12192001"/>
              <a:gd name="connsiteY205" fmla="*/ 1838359 h 3465512"/>
              <a:gd name="connsiteX206" fmla="*/ 10660387 w 12192001"/>
              <a:gd name="connsiteY206" fmla="*/ 1838982 h 3465512"/>
              <a:gd name="connsiteX207" fmla="*/ 10663190 w 12192001"/>
              <a:gd name="connsiteY207" fmla="*/ 1852070 h 3465512"/>
              <a:gd name="connsiteX208" fmla="*/ 10650574 w 12192001"/>
              <a:gd name="connsiteY208" fmla="*/ 1857679 h 3465512"/>
              <a:gd name="connsiteX209" fmla="*/ 10640062 w 12192001"/>
              <a:gd name="connsiteY209" fmla="*/ 1848954 h 3465512"/>
              <a:gd name="connsiteX210" fmla="*/ 10645669 w 12192001"/>
              <a:gd name="connsiteY210" fmla="*/ 1838359 h 3465512"/>
              <a:gd name="connsiteX211" fmla="*/ 11909286 w 12192001"/>
              <a:gd name="connsiteY211" fmla="*/ 1825893 h 3465512"/>
              <a:gd name="connsiteX212" fmla="*/ 11931010 w 12192001"/>
              <a:gd name="connsiteY212" fmla="*/ 1827139 h 3465512"/>
              <a:gd name="connsiteX213" fmla="*/ 11935918 w 12192001"/>
              <a:gd name="connsiteY213" fmla="*/ 1848330 h 3465512"/>
              <a:gd name="connsiteX214" fmla="*/ 11924002 w 12192001"/>
              <a:gd name="connsiteY214" fmla="*/ 1853315 h 3465512"/>
              <a:gd name="connsiteX215" fmla="*/ 11909286 w 12192001"/>
              <a:gd name="connsiteY215" fmla="*/ 1825893 h 3465512"/>
              <a:gd name="connsiteX216" fmla="*/ 11907884 w 12192001"/>
              <a:gd name="connsiteY216" fmla="*/ 1824023 h 3465512"/>
              <a:gd name="connsiteX217" fmla="*/ 11909284 w 12192001"/>
              <a:gd name="connsiteY217" fmla="*/ 1824023 h 3465512"/>
              <a:gd name="connsiteX218" fmla="*/ 11909284 w 12192001"/>
              <a:gd name="connsiteY218" fmla="*/ 1825893 h 3465512"/>
              <a:gd name="connsiteX219" fmla="*/ 11905780 w 12192001"/>
              <a:gd name="connsiteY219" fmla="*/ 1827764 h 3465512"/>
              <a:gd name="connsiteX220" fmla="*/ 11907884 w 12192001"/>
              <a:gd name="connsiteY220" fmla="*/ 1824023 h 3465512"/>
              <a:gd name="connsiteX221" fmla="*/ 10241984 w 12192001"/>
              <a:gd name="connsiteY221" fmla="*/ 1779150 h 3465512"/>
              <a:gd name="connsiteX222" fmla="*/ 10242685 w 12192001"/>
              <a:gd name="connsiteY222" fmla="*/ 1789123 h 3465512"/>
              <a:gd name="connsiteX223" fmla="*/ 10230770 w 12192001"/>
              <a:gd name="connsiteY223" fmla="*/ 1779774 h 3465512"/>
              <a:gd name="connsiteX224" fmla="*/ 10241984 w 12192001"/>
              <a:gd name="connsiteY224" fmla="*/ 1779150 h 3465512"/>
              <a:gd name="connsiteX225" fmla="*/ 9872642 w 12192001"/>
              <a:gd name="connsiteY225" fmla="*/ 1374054 h 3465512"/>
              <a:gd name="connsiteX226" fmla="*/ 9978469 w 12192001"/>
              <a:gd name="connsiteY226" fmla="*/ 1387142 h 3465512"/>
              <a:gd name="connsiteX227" fmla="*/ 10218858 w 12192001"/>
              <a:gd name="connsiteY227" fmla="*/ 1426405 h 3465512"/>
              <a:gd name="connsiteX228" fmla="*/ 10457844 w 12192001"/>
              <a:gd name="connsiteY228" fmla="*/ 1470652 h 3465512"/>
              <a:gd name="connsiteX229" fmla="*/ 10563671 w 12192001"/>
              <a:gd name="connsiteY229" fmla="*/ 1483740 h 3465512"/>
              <a:gd name="connsiteX230" fmla="*/ 10628850 w 12192001"/>
              <a:gd name="connsiteY230" fmla="*/ 1486234 h 3465512"/>
              <a:gd name="connsiteX231" fmla="*/ 10693326 w 12192001"/>
              <a:gd name="connsiteY231" fmla="*/ 1493089 h 3465512"/>
              <a:gd name="connsiteX232" fmla="*/ 10818776 w 12192001"/>
              <a:gd name="connsiteY232" fmla="*/ 1519266 h 3465512"/>
              <a:gd name="connsiteX233" fmla="*/ 10908484 w 12192001"/>
              <a:gd name="connsiteY233" fmla="*/ 1534847 h 3465512"/>
              <a:gd name="connsiteX234" fmla="*/ 11224565 w 12192001"/>
              <a:gd name="connsiteY234" fmla="*/ 1576603 h 3465512"/>
              <a:gd name="connsiteX235" fmla="*/ 11336699 w 12192001"/>
              <a:gd name="connsiteY235" fmla="*/ 1594676 h 3465512"/>
              <a:gd name="connsiteX236" fmla="*/ 11448132 w 12192001"/>
              <a:gd name="connsiteY236" fmla="*/ 1615865 h 3465512"/>
              <a:gd name="connsiteX237" fmla="*/ 11668896 w 12192001"/>
              <a:gd name="connsiteY237" fmla="*/ 1666971 h 3465512"/>
              <a:gd name="connsiteX238" fmla="*/ 11743887 w 12192001"/>
              <a:gd name="connsiteY238" fmla="*/ 1670710 h 3465512"/>
              <a:gd name="connsiteX239" fmla="*/ 11906481 w 12192001"/>
              <a:gd name="connsiteY239" fmla="*/ 1697509 h 3465512"/>
              <a:gd name="connsiteX240" fmla="*/ 12015813 w 12192001"/>
              <a:gd name="connsiteY240" fmla="*/ 1743004 h 3465512"/>
              <a:gd name="connsiteX241" fmla="*/ 12026326 w 12192001"/>
              <a:gd name="connsiteY241" fmla="*/ 1754223 h 3465512"/>
              <a:gd name="connsiteX242" fmla="*/ 12002498 w 12192001"/>
              <a:gd name="connsiteY242" fmla="*/ 1769804 h 3465512"/>
              <a:gd name="connsiteX243" fmla="*/ 11956943 w 12192001"/>
              <a:gd name="connsiteY243" fmla="*/ 1768556 h 3465512"/>
              <a:gd name="connsiteX244" fmla="*/ 11923302 w 12192001"/>
              <a:gd name="connsiteY244" fmla="*/ 1797848 h 3465512"/>
              <a:gd name="connsiteX245" fmla="*/ 11908585 w 12192001"/>
              <a:gd name="connsiteY245" fmla="*/ 1823401 h 3465512"/>
              <a:gd name="connsiteX246" fmla="*/ 11860227 w 12192001"/>
              <a:gd name="connsiteY246" fmla="*/ 1795355 h 3465512"/>
              <a:gd name="connsiteX247" fmla="*/ 11806263 w 12192001"/>
              <a:gd name="connsiteY247" fmla="*/ 1746121 h 3465512"/>
              <a:gd name="connsiteX248" fmla="*/ 11549753 w 12192001"/>
              <a:gd name="connsiteY248" fmla="*/ 1718698 h 3465512"/>
              <a:gd name="connsiteX249" fmla="*/ 11460748 w 12192001"/>
              <a:gd name="connsiteY249" fmla="*/ 1704364 h 3465512"/>
              <a:gd name="connsiteX250" fmla="*/ 11363329 w 12192001"/>
              <a:gd name="connsiteY250" fmla="*/ 1664479 h 3465512"/>
              <a:gd name="connsiteX251" fmla="*/ 11247690 w 12192001"/>
              <a:gd name="connsiteY251" fmla="*/ 1629577 h 3465512"/>
              <a:gd name="connsiteX252" fmla="*/ 11202838 w 12192001"/>
              <a:gd name="connsiteY252" fmla="*/ 1635809 h 3465512"/>
              <a:gd name="connsiteX253" fmla="*/ 11106122 w 12192001"/>
              <a:gd name="connsiteY253" fmla="*/ 1629577 h 3465512"/>
              <a:gd name="connsiteX254" fmla="*/ 11031833 w 12192001"/>
              <a:gd name="connsiteY254" fmla="*/ 1623967 h 3465512"/>
              <a:gd name="connsiteX255" fmla="*/ 10912691 w 12192001"/>
              <a:gd name="connsiteY255" fmla="*/ 1631446 h 3465512"/>
              <a:gd name="connsiteX256" fmla="*/ 10674405 w 12192001"/>
              <a:gd name="connsiteY256" fmla="*/ 1585329 h 3465512"/>
              <a:gd name="connsiteX257" fmla="*/ 10599413 w 12192001"/>
              <a:gd name="connsiteY257" fmla="*/ 1573485 h 3465512"/>
              <a:gd name="connsiteX258" fmla="*/ 10524423 w 12192001"/>
              <a:gd name="connsiteY258" fmla="*/ 1559152 h 3465512"/>
              <a:gd name="connsiteX259" fmla="*/ 10345010 w 12192001"/>
              <a:gd name="connsiteY259" fmla="*/ 1526120 h 3465512"/>
              <a:gd name="connsiteX260" fmla="*/ 10165594 w 12192001"/>
              <a:gd name="connsiteY260" fmla="*/ 1491843 h 3465512"/>
              <a:gd name="connsiteX261" fmla="*/ 9868436 w 12192001"/>
              <a:gd name="connsiteY261" fmla="*/ 1426405 h 3465512"/>
              <a:gd name="connsiteX262" fmla="*/ 9855121 w 12192001"/>
              <a:gd name="connsiteY262" fmla="*/ 1419548 h 3465512"/>
              <a:gd name="connsiteX263" fmla="*/ 9848815 w 12192001"/>
              <a:gd name="connsiteY263" fmla="*/ 1392750 h 3465512"/>
              <a:gd name="connsiteX264" fmla="*/ 9872642 w 12192001"/>
              <a:gd name="connsiteY264" fmla="*/ 1374054 h 3465512"/>
              <a:gd name="connsiteX265" fmla="*/ 8743587 w 12192001"/>
              <a:gd name="connsiteY265" fmla="*/ 1107933 h 3465512"/>
              <a:gd name="connsiteX266" fmla="*/ 8848713 w 12192001"/>
              <a:gd name="connsiteY266" fmla="*/ 1121645 h 3465512"/>
              <a:gd name="connsiteX267" fmla="*/ 9050557 w 12192001"/>
              <a:gd name="connsiteY267" fmla="*/ 1180228 h 3465512"/>
              <a:gd name="connsiteX268" fmla="*/ 9050557 w 12192001"/>
              <a:gd name="connsiteY268" fmla="*/ 1179606 h 3465512"/>
              <a:gd name="connsiteX269" fmla="*/ 9166195 w 12192001"/>
              <a:gd name="connsiteY269" fmla="*/ 1212013 h 3465512"/>
              <a:gd name="connsiteX270" fmla="*/ 9268517 w 12192001"/>
              <a:gd name="connsiteY270" fmla="*/ 1236319 h 3465512"/>
              <a:gd name="connsiteX271" fmla="*/ 9309867 w 12192001"/>
              <a:gd name="connsiteY271" fmla="*/ 1251901 h 3465512"/>
              <a:gd name="connsiteX272" fmla="*/ 9318278 w 12192001"/>
              <a:gd name="connsiteY272" fmla="*/ 1264364 h 3465512"/>
              <a:gd name="connsiteX273" fmla="*/ 9296552 w 12192001"/>
              <a:gd name="connsiteY273" fmla="*/ 1278077 h 3465512"/>
              <a:gd name="connsiteX274" fmla="*/ 8958044 w 12192001"/>
              <a:gd name="connsiteY274" fmla="*/ 1206403 h 3465512"/>
              <a:gd name="connsiteX275" fmla="*/ 8780733 w 12192001"/>
              <a:gd name="connsiteY275" fmla="*/ 1169634 h 3465512"/>
              <a:gd name="connsiteX276" fmla="*/ 8723263 w 12192001"/>
              <a:gd name="connsiteY276" fmla="*/ 1152184 h 3465512"/>
              <a:gd name="connsiteX277" fmla="*/ 8704340 w 12192001"/>
              <a:gd name="connsiteY277" fmla="*/ 1131616 h 3465512"/>
              <a:gd name="connsiteX278" fmla="*/ 8743587 w 12192001"/>
              <a:gd name="connsiteY278" fmla="*/ 1107933 h 3465512"/>
              <a:gd name="connsiteX279" fmla="*/ 7895570 w 12192001"/>
              <a:gd name="connsiteY279" fmla="*/ 918473 h 3465512"/>
              <a:gd name="connsiteX280" fmla="*/ 7900476 w 12192001"/>
              <a:gd name="connsiteY280" fmla="*/ 922213 h 3465512"/>
              <a:gd name="connsiteX281" fmla="*/ 7897673 w 12192001"/>
              <a:gd name="connsiteY281" fmla="*/ 922836 h 3465512"/>
              <a:gd name="connsiteX282" fmla="*/ 7888562 w 12192001"/>
              <a:gd name="connsiteY282" fmla="*/ 921590 h 3465512"/>
              <a:gd name="connsiteX283" fmla="*/ 7929386 w 12192001"/>
              <a:gd name="connsiteY283" fmla="*/ 918239 h 3465512"/>
              <a:gd name="connsiteX284" fmla="*/ 7957245 w 12192001"/>
              <a:gd name="connsiteY284" fmla="*/ 922835 h 3465512"/>
              <a:gd name="connsiteX285" fmla="*/ 8096711 w 12192001"/>
              <a:gd name="connsiteY285" fmla="*/ 969578 h 3465512"/>
              <a:gd name="connsiteX286" fmla="*/ 8119840 w 12192001"/>
              <a:gd name="connsiteY286" fmla="*/ 984535 h 3465512"/>
              <a:gd name="connsiteX287" fmla="*/ 7975467 w 12192001"/>
              <a:gd name="connsiteY287" fmla="*/ 952749 h 3465512"/>
              <a:gd name="connsiteX288" fmla="*/ 7900476 w 12192001"/>
              <a:gd name="connsiteY288" fmla="*/ 921590 h 3465512"/>
              <a:gd name="connsiteX289" fmla="*/ 7929386 w 12192001"/>
              <a:gd name="connsiteY289" fmla="*/ 918239 h 3465512"/>
              <a:gd name="connsiteX290" fmla="*/ 7245192 w 12192001"/>
              <a:gd name="connsiteY290" fmla="*/ 748330 h 3465512"/>
              <a:gd name="connsiteX291" fmla="*/ 7573184 w 12192001"/>
              <a:gd name="connsiteY291" fmla="*/ 811279 h 3465512"/>
              <a:gd name="connsiteX292" fmla="*/ 7753301 w 12192001"/>
              <a:gd name="connsiteY292" fmla="*/ 881704 h 3465512"/>
              <a:gd name="connsiteX293" fmla="*/ 7888562 w 12192001"/>
              <a:gd name="connsiteY293" fmla="*/ 920965 h 3465512"/>
              <a:gd name="connsiteX294" fmla="*/ 7834598 w 12192001"/>
              <a:gd name="connsiteY294" fmla="*/ 931560 h 3465512"/>
              <a:gd name="connsiteX295" fmla="*/ 7642567 w 12192001"/>
              <a:gd name="connsiteY295" fmla="*/ 887312 h 3465512"/>
              <a:gd name="connsiteX296" fmla="*/ 7348215 w 12192001"/>
              <a:gd name="connsiteY296" fmla="*/ 814394 h 3465512"/>
              <a:gd name="connsiteX297" fmla="*/ 7234678 w 12192001"/>
              <a:gd name="connsiteY297" fmla="*/ 773884 h 3465512"/>
              <a:gd name="connsiteX298" fmla="*/ 7230472 w 12192001"/>
              <a:gd name="connsiteY298" fmla="*/ 753941 h 3465512"/>
              <a:gd name="connsiteX299" fmla="*/ 7245192 w 12192001"/>
              <a:gd name="connsiteY299" fmla="*/ 748330 h 3465512"/>
              <a:gd name="connsiteX300" fmla="*/ 6824688 w 12192001"/>
              <a:gd name="connsiteY300" fmla="*/ 631163 h 3465512"/>
              <a:gd name="connsiteX301" fmla="*/ 6906686 w 12192001"/>
              <a:gd name="connsiteY301" fmla="*/ 651106 h 3465512"/>
              <a:gd name="connsiteX302" fmla="*/ 6980975 w 12192001"/>
              <a:gd name="connsiteY302" fmla="*/ 687254 h 3465512"/>
              <a:gd name="connsiteX303" fmla="*/ 6987983 w 12192001"/>
              <a:gd name="connsiteY303" fmla="*/ 699718 h 3465512"/>
              <a:gd name="connsiteX304" fmla="*/ 6965556 w 12192001"/>
              <a:gd name="connsiteY304" fmla="*/ 709067 h 3465512"/>
              <a:gd name="connsiteX305" fmla="*/ 6928410 w 12192001"/>
              <a:gd name="connsiteY305" fmla="*/ 700965 h 3465512"/>
              <a:gd name="connsiteX306" fmla="*/ 6890566 w 12192001"/>
              <a:gd name="connsiteY306" fmla="*/ 692240 h 3465512"/>
              <a:gd name="connsiteX307" fmla="*/ 6821183 w 12192001"/>
              <a:gd name="connsiteY307" fmla="*/ 662325 h 3465512"/>
              <a:gd name="connsiteX308" fmla="*/ 6812072 w 12192001"/>
              <a:gd name="connsiteY308" fmla="*/ 651106 h 3465512"/>
              <a:gd name="connsiteX309" fmla="*/ 6810671 w 12192001"/>
              <a:gd name="connsiteY309" fmla="*/ 638642 h 3465512"/>
              <a:gd name="connsiteX310" fmla="*/ 6824688 w 12192001"/>
              <a:gd name="connsiteY310" fmla="*/ 631163 h 3465512"/>
              <a:gd name="connsiteX311" fmla="*/ 6430112 w 12192001"/>
              <a:gd name="connsiteY311" fmla="*/ 533940 h 3465512"/>
              <a:gd name="connsiteX312" fmla="*/ 6573086 w 12192001"/>
              <a:gd name="connsiteY312" fmla="*/ 560115 h 3465512"/>
              <a:gd name="connsiteX313" fmla="*/ 6698536 w 12192001"/>
              <a:gd name="connsiteY313" fmla="*/ 588784 h 3465512"/>
              <a:gd name="connsiteX314" fmla="*/ 6711150 w 12192001"/>
              <a:gd name="connsiteY314" fmla="*/ 596886 h 3465512"/>
              <a:gd name="connsiteX315" fmla="*/ 6720963 w 12192001"/>
              <a:gd name="connsiteY315" fmla="*/ 608727 h 3465512"/>
              <a:gd name="connsiteX316" fmla="*/ 6695731 w 12192001"/>
              <a:gd name="connsiteY316" fmla="*/ 626178 h 3465512"/>
              <a:gd name="connsiteX317" fmla="*/ 6521923 w 12192001"/>
              <a:gd name="connsiteY317" fmla="*/ 596263 h 3465512"/>
              <a:gd name="connsiteX318" fmla="*/ 6429412 w 12192001"/>
              <a:gd name="connsiteY318" fmla="*/ 567593 h 3465512"/>
              <a:gd name="connsiteX319" fmla="*/ 6419601 w 12192001"/>
              <a:gd name="connsiteY319" fmla="*/ 556376 h 3465512"/>
              <a:gd name="connsiteX320" fmla="*/ 6416097 w 12192001"/>
              <a:gd name="connsiteY320" fmla="*/ 543288 h 3465512"/>
              <a:gd name="connsiteX321" fmla="*/ 6430112 w 12192001"/>
              <a:gd name="connsiteY321" fmla="*/ 533940 h 3465512"/>
              <a:gd name="connsiteX322" fmla="*/ 205248 w 12192001"/>
              <a:gd name="connsiteY322" fmla="*/ 482836 h 3465512"/>
              <a:gd name="connsiteX323" fmla="*/ 222069 w 12192001"/>
              <a:gd name="connsiteY323" fmla="*/ 488445 h 3465512"/>
              <a:gd name="connsiteX324" fmla="*/ 203847 w 12192001"/>
              <a:gd name="connsiteY324" fmla="*/ 509635 h 3465512"/>
              <a:gd name="connsiteX325" fmla="*/ 156892 w 12192001"/>
              <a:gd name="connsiteY325" fmla="*/ 523345 h 3465512"/>
              <a:gd name="connsiteX326" fmla="*/ 108533 w 12192001"/>
              <a:gd name="connsiteY326" fmla="*/ 530824 h 3465512"/>
              <a:gd name="connsiteX327" fmla="*/ 11818 w 12192001"/>
              <a:gd name="connsiteY327" fmla="*/ 546404 h 3465512"/>
              <a:gd name="connsiteX328" fmla="*/ 0 w 12192001"/>
              <a:gd name="connsiteY328" fmla="*/ 543462 h 3465512"/>
              <a:gd name="connsiteX329" fmla="*/ 0 w 12192001"/>
              <a:gd name="connsiteY329" fmla="*/ 527389 h 3465512"/>
              <a:gd name="connsiteX330" fmla="*/ 603 w 12192001"/>
              <a:gd name="connsiteY330" fmla="*/ 525839 h 3465512"/>
              <a:gd name="connsiteX331" fmla="*/ 80499 w 12192001"/>
              <a:gd name="connsiteY331" fmla="*/ 498416 h 3465512"/>
              <a:gd name="connsiteX332" fmla="*/ 142174 w 12192001"/>
              <a:gd name="connsiteY332" fmla="*/ 489068 h 3465512"/>
              <a:gd name="connsiteX333" fmla="*/ 205248 w 12192001"/>
              <a:gd name="connsiteY333" fmla="*/ 482836 h 3465512"/>
              <a:gd name="connsiteX334" fmla="*/ 803768 w 12192001"/>
              <a:gd name="connsiteY334" fmla="*/ 438586 h 3465512"/>
              <a:gd name="connsiteX335" fmla="*/ 835304 w 12192001"/>
              <a:gd name="connsiteY335" fmla="*/ 442948 h 3465512"/>
              <a:gd name="connsiteX336" fmla="*/ 807269 w 12192001"/>
              <a:gd name="connsiteY336" fmla="*/ 461645 h 3465512"/>
              <a:gd name="connsiteX337" fmla="*/ 737887 w 12192001"/>
              <a:gd name="connsiteY337" fmla="*/ 479719 h 3465512"/>
              <a:gd name="connsiteX338" fmla="*/ 704948 w 12192001"/>
              <a:gd name="connsiteY338" fmla="*/ 474733 h 3465512"/>
              <a:gd name="connsiteX339" fmla="*/ 717563 w 12192001"/>
              <a:gd name="connsiteY339" fmla="*/ 463515 h 3465512"/>
              <a:gd name="connsiteX340" fmla="*/ 729475 w 12192001"/>
              <a:gd name="connsiteY340" fmla="*/ 459152 h 3465512"/>
              <a:gd name="connsiteX341" fmla="*/ 803768 w 12192001"/>
              <a:gd name="connsiteY341" fmla="*/ 438586 h 3465512"/>
              <a:gd name="connsiteX342" fmla="*/ 1008414 w 12192001"/>
              <a:gd name="connsiteY342" fmla="*/ 386235 h 3465512"/>
              <a:gd name="connsiteX343" fmla="*/ 1025934 w 12192001"/>
              <a:gd name="connsiteY343" fmla="*/ 386235 h 3465512"/>
              <a:gd name="connsiteX344" fmla="*/ 1028737 w 12192001"/>
              <a:gd name="connsiteY344" fmla="*/ 393713 h 3465512"/>
              <a:gd name="connsiteX345" fmla="*/ 1015423 w 12192001"/>
              <a:gd name="connsiteY345" fmla="*/ 402439 h 3465512"/>
              <a:gd name="connsiteX346" fmla="*/ 983182 w 12192001"/>
              <a:gd name="connsiteY346" fmla="*/ 411787 h 3465512"/>
              <a:gd name="connsiteX347" fmla="*/ 950244 w 12192001"/>
              <a:gd name="connsiteY347" fmla="*/ 410540 h 3465512"/>
              <a:gd name="connsiteX348" fmla="*/ 974773 w 12192001"/>
              <a:gd name="connsiteY348" fmla="*/ 391220 h 3465512"/>
              <a:gd name="connsiteX349" fmla="*/ 1438731 w 12192001"/>
              <a:gd name="connsiteY349" fmla="*/ 346972 h 3465512"/>
              <a:gd name="connsiteX350" fmla="*/ 1440134 w 12192001"/>
              <a:gd name="connsiteY350" fmla="*/ 350711 h 3465512"/>
              <a:gd name="connsiteX351" fmla="*/ 1471231 w 12192001"/>
              <a:gd name="connsiteY351" fmla="*/ 348296 h 3465512"/>
              <a:gd name="connsiteX352" fmla="*/ 1474475 w 12192001"/>
              <a:gd name="connsiteY352" fmla="*/ 359436 h 3465512"/>
              <a:gd name="connsiteX353" fmla="*/ 1460457 w 12192001"/>
              <a:gd name="connsiteY353" fmla="*/ 366915 h 3465512"/>
              <a:gd name="connsiteX354" fmla="*/ 1446088 w 12192001"/>
              <a:gd name="connsiteY354" fmla="*/ 362787 h 3465512"/>
              <a:gd name="connsiteX355" fmla="*/ 1440131 w 12192001"/>
              <a:gd name="connsiteY355" fmla="*/ 350711 h 3465512"/>
              <a:gd name="connsiteX356" fmla="*/ 1435928 w 12192001"/>
              <a:gd name="connsiteY356" fmla="*/ 351335 h 3465512"/>
              <a:gd name="connsiteX357" fmla="*/ 1431722 w 12192001"/>
              <a:gd name="connsiteY357" fmla="*/ 347595 h 3465512"/>
              <a:gd name="connsiteX358" fmla="*/ 1409293 w 12192001"/>
              <a:gd name="connsiteY358" fmla="*/ 332637 h 3465512"/>
              <a:gd name="connsiteX359" fmla="*/ 1431722 w 12192001"/>
              <a:gd name="connsiteY359" fmla="*/ 346972 h 3465512"/>
              <a:gd name="connsiteX360" fmla="*/ 1321690 w 12192001"/>
              <a:gd name="connsiteY360" fmla="*/ 364421 h 3465512"/>
              <a:gd name="connsiteX361" fmla="*/ 1205350 w 12192001"/>
              <a:gd name="connsiteY361" fmla="*/ 385612 h 3465512"/>
              <a:gd name="connsiteX362" fmla="*/ 1307671 w 12192001"/>
              <a:gd name="connsiteY362" fmla="*/ 348841 h 3465512"/>
              <a:gd name="connsiteX363" fmla="*/ 1358835 w 12192001"/>
              <a:gd name="connsiteY363" fmla="*/ 339493 h 3465512"/>
              <a:gd name="connsiteX364" fmla="*/ 1409293 w 12192001"/>
              <a:gd name="connsiteY364" fmla="*/ 332637 h 3465512"/>
              <a:gd name="connsiteX365" fmla="*/ 1775829 w 12192001"/>
              <a:gd name="connsiteY365" fmla="*/ 265951 h 3465512"/>
              <a:gd name="connsiteX366" fmla="*/ 1789144 w 12192001"/>
              <a:gd name="connsiteY366" fmla="*/ 268444 h 3465512"/>
              <a:gd name="connsiteX367" fmla="*/ 1763915 w 12192001"/>
              <a:gd name="connsiteY367" fmla="*/ 287142 h 3465512"/>
              <a:gd name="connsiteX368" fmla="*/ 1674907 w 12192001"/>
              <a:gd name="connsiteY368" fmla="*/ 301475 h 3465512"/>
              <a:gd name="connsiteX369" fmla="*/ 1658787 w 12192001"/>
              <a:gd name="connsiteY369" fmla="*/ 295866 h 3465512"/>
              <a:gd name="connsiteX370" fmla="*/ 1665795 w 12192001"/>
              <a:gd name="connsiteY370" fmla="*/ 287142 h 3465512"/>
              <a:gd name="connsiteX371" fmla="*/ 1775829 w 12192001"/>
              <a:gd name="connsiteY371" fmla="*/ 265951 h 3465512"/>
              <a:gd name="connsiteX372" fmla="*/ 1472796 w 12192001"/>
              <a:gd name="connsiteY372" fmla="*/ 245160 h 3465512"/>
              <a:gd name="connsiteX373" fmla="*/ 1506009 w 12192001"/>
              <a:gd name="connsiteY373" fmla="*/ 245384 h 3465512"/>
              <a:gd name="connsiteX374" fmla="*/ 1514417 w 12192001"/>
              <a:gd name="connsiteY374" fmla="*/ 254111 h 3465512"/>
              <a:gd name="connsiteX375" fmla="*/ 1499004 w 12192001"/>
              <a:gd name="connsiteY375" fmla="*/ 264082 h 3465512"/>
              <a:gd name="connsiteX376" fmla="*/ 1452746 w 12192001"/>
              <a:gd name="connsiteY376" fmla="*/ 278415 h 3465512"/>
              <a:gd name="connsiteX377" fmla="*/ 1358134 w 12192001"/>
              <a:gd name="connsiteY377" fmla="*/ 296490 h 3465512"/>
              <a:gd name="connsiteX378" fmla="*/ 1306973 w 12192001"/>
              <a:gd name="connsiteY378" fmla="*/ 300852 h 3465512"/>
              <a:gd name="connsiteX379" fmla="*/ 1255110 w 12192001"/>
              <a:gd name="connsiteY379" fmla="*/ 304591 h 3465512"/>
              <a:gd name="connsiteX380" fmla="*/ 1093917 w 12192001"/>
              <a:gd name="connsiteY380" fmla="*/ 320795 h 3465512"/>
              <a:gd name="connsiteX381" fmla="*/ 1053967 w 12192001"/>
              <a:gd name="connsiteY381" fmla="*/ 327028 h 3465512"/>
              <a:gd name="connsiteX382" fmla="*/ 1014721 w 12192001"/>
              <a:gd name="connsiteY382" fmla="*/ 334506 h 3465512"/>
              <a:gd name="connsiteX383" fmla="*/ 936929 w 12192001"/>
              <a:gd name="connsiteY383" fmla="*/ 352580 h 3465512"/>
              <a:gd name="connsiteX384" fmla="*/ 910997 w 12192001"/>
              <a:gd name="connsiteY384" fmla="*/ 337622 h 3465512"/>
              <a:gd name="connsiteX385" fmla="*/ 924313 w 12192001"/>
              <a:gd name="connsiteY385" fmla="*/ 308954 h 3465512"/>
              <a:gd name="connsiteX386" fmla="*/ 999302 w 12192001"/>
              <a:gd name="connsiteY386" fmla="*/ 279663 h 3465512"/>
              <a:gd name="connsiteX387" fmla="*/ 1077096 w 12192001"/>
              <a:gd name="connsiteY387" fmla="*/ 260343 h 3465512"/>
              <a:gd name="connsiteX388" fmla="*/ 1239691 w 12192001"/>
              <a:gd name="connsiteY388" fmla="*/ 249124 h 3465512"/>
              <a:gd name="connsiteX389" fmla="*/ 1306270 w 12192001"/>
              <a:gd name="connsiteY389" fmla="*/ 252864 h 3465512"/>
              <a:gd name="connsiteX390" fmla="*/ 1373552 w 12192001"/>
              <a:gd name="connsiteY390" fmla="*/ 259096 h 3465512"/>
              <a:gd name="connsiteX391" fmla="*/ 1472796 w 12192001"/>
              <a:gd name="connsiteY391" fmla="*/ 245160 h 3465512"/>
              <a:gd name="connsiteX392" fmla="*/ 2167600 w 12192001"/>
              <a:gd name="connsiteY392" fmla="*/ 236660 h 3465512"/>
              <a:gd name="connsiteX393" fmla="*/ 2169702 w 12192001"/>
              <a:gd name="connsiteY393" fmla="*/ 245384 h 3465512"/>
              <a:gd name="connsiteX394" fmla="*/ 2162511 w 12192001"/>
              <a:gd name="connsiteY394" fmla="*/ 244222 h 3465512"/>
              <a:gd name="connsiteX395" fmla="*/ 2162695 w 12192001"/>
              <a:gd name="connsiteY395" fmla="*/ 244139 h 3465512"/>
              <a:gd name="connsiteX396" fmla="*/ 2162134 w 12192001"/>
              <a:gd name="connsiteY396" fmla="*/ 244058 h 3465512"/>
              <a:gd name="connsiteX397" fmla="*/ 2166200 w 12192001"/>
              <a:gd name="connsiteY397" fmla="*/ 241645 h 3465512"/>
              <a:gd name="connsiteX398" fmla="*/ 2016919 w 12192001"/>
              <a:gd name="connsiteY398" fmla="*/ 224819 h 3465512"/>
              <a:gd name="connsiteX399" fmla="*/ 2089806 w 12192001"/>
              <a:gd name="connsiteY399" fmla="*/ 233544 h 3465512"/>
              <a:gd name="connsiteX400" fmla="*/ 2162134 w 12192001"/>
              <a:gd name="connsiteY400" fmla="*/ 244058 h 3465512"/>
              <a:gd name="connsiteX401" fmla="*/ 2161995 w 12192001"/>
              <a:gd name="connsiteY401" fmla="*/ 244139 h 3465512"/>
              <a:gd name="connsiteX402" fmla="*/ 2162511 w 12192001"/>
              <a:gd name="connsiteY402" fmla="*/ 244222 h 3465512"/>
              <a:gd name="connsiteX403" fmla="*/ 2130631 w 12192001"/>
              <a:gd name="connsiteY403" fmla="*/ 258551 h 3465512"/>
              <a:gd name="connsiteX404" fmla="*/ 2095412 w 12192001"/>
              <a:gd name="connsiteY404" fmla="*/ 264082 h 3465512"/>
              <a:gd name="connsiteX405" fmla="*/ 1941928 w 12192001"/>
              <a:gd name="connsiteY405" fmla="*/ 272807 h 3465512"/>
              <a:gd name="connsiteX406" fmla="*/ 1928613 w 12192001"/>
              <a:gd name="connsiteY406" fmla="*/ 262835 h 3465512"/>
              <a:gd name="connsiteX407" fmla="*/ 1941928 w 12192001"/>
              <a:gd name="connsiteY407" fmla="*/ 236660 h 3465512"/>
              <a:gd name="connsiteX408" fmla="*/ 2016919 w 12192001"/>
              <a:gd name="connsiteY408" fmla="*/ 224819 h 3465512"/>
              <a:gd name="connsiteX409" fmla="*/ 2837603 w 12192001"/>
              <a:gd name="connsiteY409" fmla="*/ 108898 h 3465512"/>
              <a:gd name="connsiteX410" fmla="*/ 2823587 w 12192001"/>
              <a:gd name="connsiteY410" fmla="*/ 116377 h 3465512"/>
              <a:gd name="connsiteX411" fmla="*/ 2839705 w 12192001"/>
              <a:gd name="connsiteY411" fmla="*/ 121986 h 3465512"/>
              <a:gd name="connsiteX412" fmla="*/ 2853723 w 12192001"/>
              <a:gd name="connsiteY412" fmla="*/ 114508 h 3465512"/>
              <a:gd name="connsiteX413" fmla="*/ 2837603 w 12192001"/>
              <a:gd name="connsiteY413" fmla="*/ 108898 h 3465512"/>
              <a:gd name="connsiteX414" fmla="*/ 3688249 w 12192001"/>
              <a:gd name="connsiteY414" fmla="*/ 301 h 3465512"/>
              <a:gd name="connsiteX415" fmla="*/ 3994691 w 12192001"/>
              <a:gd name="connsiteY415" fmla="*/ 33488 h 3465512"/>
              <a:gd name="connsiteX416" fmla="*/ 4071783 w 12192001"/>
              <a:gd name="connsiteY416" fmla="*/ 48446 h 3465512"/>
              <a:gd name="connsiteX417" fmla="*/ 4205643 w 12192001"/>
              <a:gd name="connsiteY417" fmla="*/ 73374 h 3465512"/>
              <a:gd name="connsiteX418" fmla="*/ 4272926 w 12192001"/>
              <a:gd name="connsiteY418" fmla="*/ 82723 h 3465512"/>
              <a:gd name="connsiteX419" fmla="*/ 4340208 w 12192001"/>
              <a:gd name="connsiteY419" fmla="*/ 90202 h 3465512"/>
              <a:gd name="connsiteX420" fmla="*/ 4511912 w 12192001"/>
              <a:gd name="connsiteY420" fmla="*/ 109522 h 3465512"/>
              <a:gd name="connsiteX421" fmla="*/ 4597415 w 12192001"/>
              <a:gd name="connsiteY421" fmla="*/ 118246 h 3465512"/>
              <a:gd name="connsiteX422" fmla="*/ 4682216 w 12192001"/>
              <a:gd name="connsiteY422" fmla="*/ 125726 h 3465512"/>
              <a:gd name="connsiteX423" fmla="*/ 5199438 w 12192001"/>
              <a:gd name="connsiteY423" fmla="*/ 188672 h 3465512"/>
              <a:gd name="connsiteX424" fmla="*/ 5307367 w 12192001"/>
              <a:gd name="connsiteY424" fmla="*/ 206746 h 3465512"/>
              <a:gd name="connsiteX425" fmla="*/ 5412492 w 12192001"/>
              <a:gd name="connsiteY425" fmla="*/ 231675 h 3465512"/>
              <a:gd name="connsiteX426" fmla="*/ 5449637 w 12192001"/>
              <a:gd name="connsiteY426" fmla="*/ 241646 h 3465512"/>
              <a:gd name="connsiteX427" fmla="*/ 5486082 w 12192001"/>
              <a:gd name="connsiteY427" fmla="*/ 252241 h 3465512"/>
              <a:gd name="connsiteX428" fmla="*/ 5558268 w 12192001"/>
              <a:gd name="connsiteY428" fmla="*/ 272808 h 3465512"/>
              <a:gd name="connsiteX429" fmla="*/ 5701939 w 12192001"/>
              <a:gd name="connsiteY429" fmla="*/ 314564 h 3465512"/>
              <a:gd name="connsiteX430" fmla="*/ 5787441 w 12192001"/>
              <a:gd name="connsiteY430" fmla="*/ 330768 h 3465512"/>
              <a:gd name="connsiteX431" fmla="*/ 5995591 w 12192001"/>
              <a:gd name="connsiteY431" fmla="*/ 351335 h 3465512"/>
              <a:gd name="connsiteX432" fmla="*/ 6096512 w 12192001"/>
              <a:gd name="connsiteY432" fmla="*/ 371278 h 3465512"/>
              <a:gd name="connsiteX433" fmla="*/ 6197435 w 12192001"/>
              <a:gd name="connsiteY433" fmla="*/ 386859 h 3465512"/>
              <a:gd name="connsiteX434" fmla="*/ 6236680 w 12192001"/>
              <a:gd name="connsiteY434" fmla="*/ 414281 h 3465512"/>
              <a:gd name="connsiteX435" fmla="*/ 6296954 w 12192001"/>
              <a:gd name="connsiteY435" fmla="*/ 466632 h 3465512"/>
              <a:gd name="connsiteX436" fmla="*/ 6338303 w 12192001"/>
              <a:gd name="connsiteY436" fmla="*/ 492184 h 3465512"/>
              <a:gd name="connsiteX437" fmla="*/ 6343910 w 12192001"/>
              <a:gd name="connsiteY437" fmla="*/ 507142 h 3465512"/>
              <a:gd name="connsiteX438" fmla="*/ 6323586 w 12192001"/>
              <a:gd name="connsiteY438" fmla="*/ 527708 h 3465512"/>
              <a:gd name="connsiteX439" fmla="*/ 6240184 w 12192001"/>
              <a:gd name="connsiteY439" fmla="*/ 525215 h 3465512"/>
              <a:gd name="connsiteX440" fmla="*/ 6180614 w 12192001"/>
              <a:gd name="connsiteY440" fmla="*/ 497171 h 3465512"/>
              <a:gd name="connsiteX441" fmla="*/ 6117538 w 12192001"/>
              <a:gd name="connsiteY441" fmla="*/ 483459 h 3465512"/>
              <a:gd name="connsiteX442" fmla="*/ 6050958 w 12192001"/>
              <a:gd name="connsiteY442" fmla="*/ 474733 h 3465512"/>
              <a:gd name="connsiteX443" fmla="*/ 5930413 w 12192001"/>
              <a:gd name="connsiteY443" fmla="*/ 437340 h 3465512"/>
              <a:gd name="connsiteX444" fmla="*/ 5802861 w 12192001"/>
              <a:gd name="connsiteY444" fmla="*/ 418643 h 3465512"/>
              <a:gd name="connsiteX445" fmla="*/ 5751697 w 12192001"/>
              <a:gd name="connsiteY445" fmla="*/ 408672 h 3465512"/>
              <a:gd name="connsiteX446" fmla="*/ 5685118 w 12192001"/>
              <a:gd name="connsiteY446" fmla="*/ 390598 h 3465512"/>
              <a:gd name="connsiteX447" fmla="*/ 5617138 w 12192001"/>
              <a:gd name="connsiteY447" fmla="*/ 375018 h 3465512"/>
              <a:gd name="connsiteX448" fmla="*/ 5548455 w 12192001"/>
              <a:gd name="connsiteY448" fmla="*/ 360683 h 3465512"/>
              <a:gd name="connsiteX449" fmla="*/ 5479071 w 12192001"/>
              <a:gd name="connsiteY449" fmla="*/ 347595 h 3465512"/>
              <a:gd name="connsiteX450" fmla="*/ 5376049 w 12192001"/>
              <a:gd name="connsiteY450" fmla="*/ 320796 h 3465512"/>
              <a:gd name="connsiteX451" fmla="*/ 5289143 w 12192001"/>
              <a:gd name="connsiteY451" fmla="*/ 300853 h 3465512"/>
              <a:gd name="connsiteX452" fmla="*/ 5200838 w 12192001"/>
              <a:gd name="connsiteY452" fmla="*/ 282780 h 3465512"/>
              <a:gd name="connsiteX453" fmla="*/ 5151779 w 12192001"/>
              <a:gd name="connsiteY453" fmla="*/ 273430 h 3465512"/>
              <a:gd name="connsiteX454" fmla="*/ 5102020 w 12192001"/>
              <a:gd name="connsiteY454" fmla="*/ 265329 h 3465512"/>
              <a:gd name="connsiteX455" fmla="*/ 5000398 w 12192001"/>
              <a:gd name="connsiteY455" fmla="*/ 247255 h 3465512"/>
              <a:gd name="connsiteX456" fmla="*/ 4891767 w 12192001"/>
              <a:gd name="connsiteY456" fmla="*/ 229805 h 3465512"/>
              <a:gd name="connsiteX457" fmla="*/ 4804162 w 12192001"/>
              <a:gd name="connsiteY457" fmla="*/ 221079 h 3465512"/>
              <a:gd name="connsiteX458" fmla="*/ 4716558 w 12192001"/>
              <a:gd name="connsiteY458" fmla="*/ 212978 h 3465512"/>
              <a:gd name="connsiteX459" fmla="*/ 4628251 w 12192001"/>
              <a:gd name="connsiteY459" fmla="*/ 205499 h 3465512"/>
              <a:gd name="connsiteX460" fmla="*/ 4539945 w 12192001"/>
              <a:gd name="connsiteY460" fmla="*/ 196774 h 3465512"/>
              <a:gd name="connsiteX461" fmla="*/ 3968059 w 12192001"/>
              <a:gd name="connsiteY461" fmla="*/ 163120 h 3465512"/>
              <a:gd name="connsiteX462" fmla="*/ 3866436 w 12192001"/>
              <a:gd name="connsiteY462" fmla="*/ 163120 h 3465512"/>
              <a:gd name="connsiteX463" fmla="*/ 3841208 w 12192001"/>
              <a:gd name="connsiteY463" fmla="*/ 163120 h 3465512"/>
              <a:gd name="connsiteX464" fmla="*/ 3815976 w 12192001"/>
              <a:gd name="connsiteY464" fmla="*/ 163743 h 3465512"/>
              <a:gd name="connsiteX465" fmla="*/ 3764815 w 12192001"/>
              <a:gd name="connsiteY465" fmla="*/ 165612 h 3465512"/>
              <a:gd name="connsiteX466" fmla="*/ 3562273 w 12192001"/>
              <a:gd name="connsiteY466" fmla="*/ 186179 h 3465512"/>
              <a:gd name="connsiteX467" fmla="*/ 3542650 w 12192001"/>
              <a:gd name="connsiteY467" fmla="*/ 211108 h 3465512"/>
              <a:gd name="connsiteX468" fmla="*/ 3564375 w 12192001"/>
              <a:gd name="connsiteY468" fmla="*/ 234167 h 3465512"/>
              <a:gd name="connsiteX469" fmla="*/ 3582596 w 12192001"/>
              <a:gd name="connsiteY469" fmla="*/ 239154 h 3465512"/>
              <a:gd name="connsiteX470" fmla="*/ 3682816 w 12192001"/>
              <a:gd name="connsiteY470" fmla="*/ 252865 h 3465512"/>
              <a:gd name="connsiteX471" fmla="*/ 3782335 w 12192001"/>
              <a:gd name="connsiteY471" fmla="*/ 268445 h 3465512"/>
              <a:gd name="connsiteX472" fmla="*/ 3832097 w 12192001"/>
              <a:gd name="connsiteY472" fmla="*/ 275924 h 3465512"/>
              <a:gd name="connsiteX473" fmla="*/ 3881155 w 12192001"/>
              <a:gd name="connsiteY473" fmla="*/ 284026 h 3465512"/>
              <a:gd name="connsiteX474" fmla="*/ 3979272 w 12192001"/>
              <a:gd name="connsiteY474" fmla="*/ 300853 h 3465512"/>
              <a:gd name="connsiteX475" fmla="*/ 4090706 w 12192001"/>
              <a:gd name="connsiteY475" fmla="*/ 318304 h 3465512"/>
              <a:gd name="connsiteX476" fmla="*/ 4200741 w 12192001"/>
              <a:gd name="connsiteY476" fmla="*/ 339493 h 3465512"/>
              <a:gd name="connsiteX477" fmla="*/ 4254705 w 12192001"/>
              <a:gd name="connsiteY477" fmla="*/ 351335 h 3465512"/>
              <a:gd name="connsiteX478" fmla="*/ 4307966 w 12192001"/>
              <a:gd name="connsiteY478" fmla="*/ 364423 h 3465512"/>
              <a:gd name="connsiteX479" fmla="*/ 4407486 w 12192001"/>
              <a:gd name="connsiteY479" fmla="*/ 407425 h 3465512"/>
              <a:gd name="connsiteX480" fmla="*/ 4424307 w 12192001"/>
              <a:gd name="connsiteY480" fmla="*/ 413034 h 3465512"/>
              <a:gd name="connsiteX481" fmla="*/ 4530835 w 12192001"/>
              <a:gd name="connsiteY481" fmla="*/ 436717 h 3465512"/>
              <a:gd name="connsiteX482" fmla="*/ 4635959 w 12192001"/>
              <a:gd name="connsiteY482" fmla="*/ 461645 h 3465512"/>
              <a:gd name="connsiteX483" fmla="*/ 4741787 w 12192001"/>
              <a:gd name="connsiteY483" fmla="*/ 483459 h 3465512"/>
              <a:gd name="connsiteX484" fmla="*/ 4849017 w 12192001"/>
              <a:gd name="connsiteY484" fmla="*/ 497171 h 3465512"/>
              <a:gd name="connsiteX485" fmla="*/ 4970962 w 12192001"/>
              <a:gd name="connsiteY485" fmla="*/ 520853 h 3465512"/>
              <a:gd name="connsiteX486" fmla="*/ 5074687 w 12192001"/>
              <a:gd name="connsiteY486" fmla="*/ 540173 h 3465512"/>
              <a:gd name="connsiteX487" fmla="*/ 5181215 w 12192001"/>
              <a:gd name="connsiteY487" fmla="*/ 538303 h 3465512"/>
              <a:gd name="connsiteX488" fmla="*/ 5357827 w 12192001"/>
              <a:gd name="connsiteY488" fmla="*/ 536434 h 3465512"/>
              <a:gd name="connsiteX489" fmla="*/ 5479773 w 12192001"/>
              <a:gd name="connsiteY489" fmla="*/ 548275 h 3465512"/>
              <a:gd name="connsiteX490" fmla="*/ 5600317 w 12192001"/>
              <a:gd name="connsiteY490" fmla="*/ 563233 h 3465512"/>
              <a:gd name="connsiteX491" fmla="*/ 5616437 w 12192001"/>
              <a:gd name="connsiteY491" fmla="*/ 568842 h 3465512"/>
              <a:gd name="connsiteX492" fmla="*/ 5666195 w 12192001"/>
              <a:gd name="connsiteY492" fmla="*/ 627425 h 3465512"/>
              <a:gd name="connsiteX493" fmla="*/ 5680214 w 12192001"/>
              <a:gd name="connsiteY493" fmla="*/ 654847 h 3465512"/>
              <a:gd name="connsiteX494" fmla="*/ 5739083 w 12192001"/>
              <a:gd name="connsiteY494" fmla="*/ 684762 h 3465512"/>
              <a:gd name="connsiteX495" fmla="*/ 5850517 w 12192001"/>
              <a:gd name="connsiteY495" fmla="*/ 722156 h 3465512"/>
              <a:gd name="connsiteX496" fmla="*/ 5959850 w 12192001"/>
              <a:gd name="connsiteY496" fmla="*/ 762042 h 3465512"/>
              <a:gd name="connsiteX497" fmla="*/ 6237382 w 12192001"/>
              <a:gd name="connsiteY497" fmla="*/ 863630 h 3465512"/>
              <a:gd name="connsiteX498" fmla="*/ 6456745 w 12192001"/>
              <a:gd name="connsiteY498" fmla="*/ 922836 h 3465512"/>
              <a:gd name="connsiteX499" fmla="*/ 6704843 w 12192001"/>
              <a:gd name="connsiteY499" fmla="*/ 985159 h 3465512"/>
              <a:gd name="connsiteX500" fmla="*/ 6809967 w 12192001"/>
              <a:gd name="connsiteY500" fmla="*/ 1018190 h 3465512"/>
              <a:gd name="connsiteX501" fmla="*/ 6914393 w 12192001"/>
              <a:gd name="connsiteY501" fmla="*/ 1051845 h 3465512"/>
              <a:gd name="connsiteX502" fmla="*/ 6959948 w 12192001"/>
              <a:gd name="connsiteY502" fmla="*/ 1062439 h 3465512"/>
              <a:gd name="connsiteX503" fmla="*/ 7008307 w 12192001"/>
              <a:gd name="connsiteY503" fmla="*/ 1028162 h 3465512"/>
              <a:gd name="connsiteX504" fmla="*/ 7053862 w 12192001"/>
              <a:gd name="connsiteY504" fmla="*/ 1006972 h 3465512"/>
              <a:gd name="connsiteX505" fmla="*/ 7099417 w 12192001"/>
              <a:gd name="connsiteY505" fmla="*/ 1044989 h 3465512"/>
              <a:gd name="connsiteX506" fmla="*/ 7219960 w 12192001"/>
              <a:gd name="connsiteY506" fmla="*/ 1130995 h 3465512"/>
              <a:gd name="connsiteX507" fmla="*/ 7352419 w 12192001"/>
              <a:gd name="connsiteY507" fmla="*/ 1171503 h 3465512"/>
              <a:gd name="connsiteX508" fmla="*/ 7418999 w 12192001"/>
              <a:gd name="connsiteY508" fmla="*/ 1190823 h 3465512"/>
              <a:gd name="connsiteX509" fmla="*/ 7486279 w 12192001"/>
              <a:gd name="connsiteY509" fmla="*/ 1207651 h 3465512"/>
              <a:gd name="connsiteX510" fmla="*/ 7738582 w 12192001"/>
              <a:gd name="connsiteY510" fmla="*/ 1275584 h 3465512"/>
              <a:gd name="connsiteX511" fmla="*/ 7805161 w 12192001"/>
              <a:gd name="connsiteY511" fmla="*/ 1294904 h 3465512"/>
              <a:gd name="connsiteX512" fmla="*/ 7872442 w 12192001"/>
              <a:gd name="connsiteY512" fmla="*/ 1311730 h 3465512"/>
              <a:gd name="connsiteX513" fmla="*/ 7925005 w 12192001"/>
              <a:gd name="connsiteY513" fmla="*/ 1284309 h 3465512"/>
              <a:gd name="connsiteX514" fmla="*/ 7979670 w 12192001"/>
              <a:gd name="connsiteY514" fmla="*/ 1255640 h 3465512"/>
              <a:gd name="connsiteX515" fmla="*/ 8040644 w 12192001"/>
              <a:gd name="connsiteY515" fmla="*/ 1264364 h 3465512"/>
              <a:gd name="connsiteX516" fmla="*/ 8297152 w 12192001"/>
              <a:gd name="connsiteY516" fmla="*/ 1315471 h 3465512"/>
              <a:gd name="connsiteX517" fmla="*/ 8384057 w 12192001"/>
              <a:gd name="connsiteY517" fmla="*/ 1344139 h 3465512"/>
              <a:gd name="connsiteX518" fmla="*/ 8389663 w 12192001"/>
              <a:gd name="connsiteY518" fmla="*/ 1352864 h 3465512"/>
              <a:gd name="connsiteX519" fmla="*/ 8375646 w 12192001"/>
              <a:gd name="connsiteY519" fmla="*/ 1361589 h 3465512"/>
              <a:gd name="connsiteX520" fmla="*/ 8300656 w 12192001"/>
              <a:gd name="connsiteY520" fmla="*/ 1369690 h 3465512"/>
              <a:gd name="connsiteX521" fmla="*/ 8258605 w 12192001"/>
              <a:gd name="connsiteY521" fmla="*/ 1352864 h 3465512"/>
              <a:gd name="connsiteX522" fmla="*/ 8227768 w 12192001"/>
              <a:gd name="connsiteY522" fmla="*/ 1357850 h 3465512"/>
              <a:gd name="connsiteX523" fmla="*/ 8218657 w 12192001"/>
              <a:gd name="connsiteY523" fmla="*/ 1368445 h 3465512"/>
              <a:gd name="connsiteX524" fmla="*/ 8218657 w 12192001"/>
              <a:gd name="connsiteY524" fmla="*/ 1384649 h 3465512"/>
              <a:gd name="connsiteX525" fmla="*/ 8355321 w 12192001"/>
              <a:gd name="connsiteY525" fmla="*/ 1441985 h 3465512"/>
              <a:gd name="connsiteX526" fmla="*/ 8501797 w 12192001"/>
              <a:gd name="connsiteY526" fmla="*/ 1458190 h 3465512"/>
              <a:gd name="connsiteX527" fmla="*/ 8573283 w 12192001"/>
              <a:gd name="connsiteY527" fmla="*/ 1473771 h 3465512"/>
              <a:gd name="connsiteX528" fmla="*/ 8643367 w 12192001"/>
              <a:gd name="connsiteY528" fmla="*/ 1494337 h 3465512"/>
              <a:gd name="connsiteX529" fmla="*/ 8967855 w 12192001"/>
              <a:gd name="connsiteY529" fmla="*/ 1585951 h 3465512"/>
              <a:gd name="connsiteX530" fmla="*/ 9266413 w 12192001"/>
              <a:gd name="connsiteY530" fmla="*/ 1660738 h 3465512"/>
              <a:gd name="connsiteX531" fmla="*/ 9340704 w 12192001"/>
              <a:gd name="connsiteY531" fmla="*/ 1680059 h 3465512"/>
              <a:gd name="connsiteX532" fmla="*/ 9414992 w 12192001"/>
              <a:gd name="connsiteY532" fmla="*/ 1699379 h 3465512"/>
              <a:gd name="connsiteX533" fmla="*/ 9563570 w 12192001"/>
              <a:gd name="connsiteY533" fmla="*/ 1739888 h 3465512"/>
              <a:gd name="connsiteX534" fmla="*/ 9720559 w 12192001"/>
              <a:gd name="connsiteY534" fmla="*/ 1778529 h 3465512"/>
              <a:gd name="connsiteX535" fmla="*/ 9879649 w 12192001"/>
              <a:gd name="connsiteY535" fmla="*/ 1810313 h 3465512"/>
              <a:gd name="connsiteX536" fmla="*/ 9941323 w 12192001"/>
              <a:gd name="connsiteY536" fmla="*/ 1809066 h 3465512"/>
              <a:gd name="connsiteX537" fmla="*/ 9953237 w 12192001"/>
              <a:gd name="connsiteY537" fmla="*/ 1798471 h 3465512"/>
              <a:gd name="connsiteX538" fmla="*/ 9946931 w 12192001"/>
              <a:gd name="connsiteY538" fmla="*/ 1773543 h 3465512"/>
              <a:gd name="connsiteX539" fmla="*/ 9878249 w 12192001"/>
              <a:gd name="connsiteY539" fmla="*/ 1741136 h 3465512"/>
              <a:gd name="connsiteX540" fmla="*/ 9869137 w 12192001"/>
              <a:gd name="connsiteY540" fmla="*/ 1715583 h 3465512"/>
              <a:gd name="connsiteX541" fmla="*/ 9894367 w 12192001"/>
              <a:gd name="connsiteY541" fmla="*/ 1702495 h 3465512"/>
              <a:gd name="connsiteX542" fmla="*/ 10059065 w 12192001"/>
              <a:gd name="connsiteY542" fmla="*/ 1779775 h 3465512"/>
              <a:gd name="connsiteX543" fmla="*/ 10128447 w 12192001"/>
              <a:gd name="connsiteY543" fmla="*/ 1810313 h 3465512"/>
              <a:gd name="connsiteX544" fmla="*/ 10454338 w 12192001"/>
              <a:gd name="connsiteY544" fmla="*/ 1898188 h 3465512"/>
              <a:gd name="connsiteX545" fmla="*/ 10530731 w 12192001"/>
              <a:gd name="connsiteY545" fmla="*/ 1911276 h 3465512"/>
              <a:gd name="connsiteX546" fmla="*/ 10607824 w 12192001"/>
              <a:gd name="connsiteY546" fmla="*/ 1917509 h 3465512"/>
              <a:gd name="connsiteX547" fmla="*/ 10762008 w 12192001"/>
              <a:gd name="connsiteY547" fmla="*/ 1927480 h 3465512"/>
              <a:gd name="connsiteX548" fmla="*/ 10801956 w 12192001"/>
              <a:gd name="connsiteY548" fmla="*/ 1910031 h 3465512"/>
              <a:gd name="connsiteX549" fmla="*/ 10797051 w 12192001"/>
              <a:gd name="connsiteY549" fmla="*/ 1878869 h 3465512"/>
              <a:gd name="connsiteX550" fmla="*/ 10819478 w 12192001"/>
              <a:gd name="connsiteY550" fmla="*/ 1845837 h 3465512"/>
              <a:gd name="connsiteX551" fmla="*/ 10954739 w 12192001"/>
              <a:gd name="connsiteY551" fmla="*/ 1871389 h 3465512"/>
              <a:gd name="connsiteX552" fmla="*/ 11090000 w 12192001"/>
              <a:gd name="connsiteY552" fmla="*/ 1896943 h 3465512"/>
              <a:gd name="connsiteX553" fmla="*/ 11222460 w 12192001"/>
              <a:gd name="connsiteY553" fmla="*/ 1933091 h 3465512"/>
              <a:gd name="connsiteX554" fmla="*/ 11267313 w 12192001"/>
              <a:gd name="connsiteY554" fmla="*/ 1972353 h 3465512"/>
              <a:gd name="connsiteX555" fmla="*/ 11311467 w 12192001"/>
              <a:gd name="connsiteY555" fmla="*/ 2012240 h 3465512"/>
              <a:gd name="connsiteX556" fmla="*/ 11592505 w 12192001"/>
              <a:gd name="connsiteY556" fmla="*/ 2087028 h 3465512"/>
              <a:gd name="connsiteX557" fmla="*/ 11682210 w 12192001"/>
              <a:gd name="connsiteY557" fmla="*/ 2106347 h 3465512"/>
              <a:gd name="connsiteX558" fmla="*/ 11771920 w 12192001"/>
              <a:gd name="connsiteY558" fmla="*/ 2126291 h 3465512"/>
              <a:gd name="connsiteX559" fmla="*/ 11944327 w 12192001"/>
              <a:gd name="connsiteY559" fmla="*/ 2164308 h 3465512"/>
              <a:gd name="connsiteX560" fmla="*/ 12030531 w 12192001"/>
              <a:gd name="connsiteY560" fmla="*/ 2182382 h 3465512"/>
              <a:gd name="connsiteX561" fmla="*/ 12117434 w 12192001"/>
              <a:gd name="connsiteY561" fmla="*/ 2198585 h 3465512"/>
              <a:gd name="connsiteX562" fmla="*/ 12192001 w 12192001"/>
              <a:gd name="connsiteY562" fmla="*/ 2206361 h 3465512"/>
              <a:gd name="connsiteX563" fmla="*/ 12192001 w 12192001"/>
              <a:gd name="connsiteY563" fmla="*/ 3465512 h 3465512"/>
              <a:gd name="connsiteX564" fmla="*/ 7200241 w 12192001"/>
              <a:gd name="connsiteY564" fmla="*/ 3465512 h 3465512"/>
              <a:gd name="connsiteX565" fmla="*/ 7194029 w 12192001"/>
              <a:gd name="connsiteY565" fmla="*/ 3463740 h 3465512"/>
              <a:gd name="connsiteX566" fmla="*/ 6969761 w 12192001"/>
              <a:gd name="connsiteY566" fmla="*/ 3400793 h 3465512"/>
              <a:gd name="connsiteX567" fmla="*/ 6758808 w 12192001"/>
              <a:gd name="connsiteY567" fmla="*/ 3356543 h 3465512"/>
              <a:gd name="connsiteX568" fmla="*/ 6693629 w 12192001"/>
              <a:gd name="connsiteY568" fmla="*/ 3343456 h 3465512"/>
              <a:gd name="connsiteX569" fmla="*/ 6531035 w 12192001"/>
              <a:gd name="connsiteY569" fmla="*/ 3310425 h 3465512"/>
              <a:gd name="connsiteX570" fmla="*/ 6347414 w 12192001"/>
              <a:gd name="connsiteY570" fmla="*/ 3295468 h 3465512"/>
              <a:gd name="connsiteX571" fmla="*/ 6292047 w 12192001"/>
              <a:gd name="connsiteY571" fmla="*/ 3266176 h 3465512"/>
              <a:gd name="connsiteX572" fmla="*/ 6213553 w 12192001"/>
              <a:gd name="connsiteY572" fmla="*/ 3212579 h 3465512"/>
              <a:gd name="connsiteX573" fmla="*/ 6110530 w 12192001"/>
              <a:gd name="connsiteY573" fmla="*/ 3181417 h 3465512"/>
              <a:gd name="connsiteX574" fmla="*/ 6008207 w 12192001"/>
              <a:gd name="connsiteY574" fmla="*/ 3150255 h 3465512"/>
              <a:gd name="connsiteX575" fmla="*/ 5929012 w 12192001"/>
              <a:gd name="connsiteY575" fmla="*/ 3129688 h 3465512"/>
              <a:gd name="connsiteX576" fmla="*/ 5695632 w 12192001"/>
              <a:gd name="connsiteY576" fmla="*/ 3067367 h 3465512"/>
              <a:gd name="connsiteX577" fmla="*/ 5362032 w 12192001"/>
              <a:gd name="connsiteY577" fmla="*/ 2976375 h 3465512"/>
              <a:gd name="connsiteX578" fmla="*/ 5287042 w 12192001"/>
              <a:gd name="connsiteY578" fmla="*/ 2957054 h 3465512"/>
              <a:gd name="connsiteX579" fmla="*/ 5186121 w 12192001"/>
              <a:gd name="connsiteY579" fmla="*/ 2923400 h 3465512"/>
              <a:gd name="connsiteX580" fmla="*/ 5085901 w 12192001"/>
              <a:gd name="connsiteY580" fmla="*/ 2890370 h 3465512"/>
              <a:gd name="connsiteX581" fmla="*/ 5041748 w 12192001"/>
              <a:gd name="connsiteY581" fmla="*/ 2883514 h 3465512"/>
              <a:gd name="connsiteX582" fmla="*/ 5028432 w 12192001"/>
              <a:gd name="connsiteY582" fmla="*/ 2889122 h 3465512"/>
              <a:gd name="connsiteX583" fmla="*/ 5022825 w 12192001"/>
              <a:gd name="connsiteY583" fmla="*/ 2917790 h 3465512"/>
              <a:gd name="connsiteX584" fmla="*/ 5063474 w 12192001"/>
              <a:gd name="connsiteY584" fmla="*/ 2959548 h 3465512"/>
              <a:gd name="connsiteX585" fmla="*/ 5095011 w 12192001"/>
              <a:gd name="connsiteY585" fmla="*/ 3010028 h 3465512"/>
              <a:gd name="connsiteX586" fmla="*/ 5127950 w 12192001"/>
              <a:gd name="connsiteY586" fmla="*/ 2990709 h 3465512"/>
              <a:gd name="connsiteX587" fmla="*/ 5162292 w 12192001"/>
              <a:gd name="connsiteY587" fmla="*/ 2962664 h 3465512"/>
              <a:gd name="connsiteX588" fmla="*/ 5261812 w 12192001"/>
              <a:gd name="connsiteY588" fmla="*/ 2997564 h 3465512"/>
              <a:gd name="connsiteX589" fmla="*/ 5257607 w 12192001"/>
              <a:gd name="connsiteY589" fmla="*/ 3022495 h 3465512"/>
              <a:gd name="connsiteX590" fmla="*/ 5254102 w 12192001"/>
              <a:gd name="connsiteY590" fmla="*/ 3056772 h 3465512"/>
              <a:gd name="connsiteX591" fmla="*/ 5330494 w 12192001"/>
              <a:gd name="connsiteY591" fmla="*/ 3091050 h 3465512"/>
              <a:gd name="connsiteX592" fmla="*/ 5413192 w 12192001"/>
              <a:gd name="connsiteY592" fmla="*/ 3112861 h 3465512"/>
              <a:gd name="connsiteX593" fmla="*/ 5440527 w 12192001"/>
              <a:gd name="connsiteY593" fmla="*/ 3099773 h 3465512"/>
              <a:gd name="connsiteX594" fmla="*/ 5554062 w 12192001"/>
              <a:gd name="connsiteY594" fmla="*/ 3060510 h 3465512"/>
              <a:gd name="connsiteX595" fmla="*/ 5641667 w 12192001"/>
              <a:gd name="connsiteY595" fmla="*/ 3094165 h 3465512"/>
              <a:gd name="connsiteX596" fmla="*/ 5720161 w 12192001"/>
              <a:gd name="connsiteY596" fmla="*/ 3145893 h 3465512"/>
              <a:gd name="connsiteX597" fmla="*/ 5780434 w 12192001"/>
              <a:gd name="connsiteY597" fmla="*/ 3162097 h 3465512"/>
              <a:gd name="connsiteX598" fmla="*/ 5811972 w 12192001"/>
              <a:gd name="connsiteY598" fmla="*/ 3165213 h 3465512"/>
              <a:gd name="connsiteX599" fmla="*/ 5831595 w 12192001"/>
              <a:gd name="connsiteY599" fmla="*/ 3204476 h 3465512"/>
              <a:gd name="connsiteX600" fmla="*/ 5805663 w 12192001"/>
              <a:gd name="connsiteY600" fmla="*/ 3217564 h 3465512"/>
              <a:gd name="connsiteX601" fmla="*/ 5773426 w 12192001"/>
              <a:gd name="connsiteY601" fmla="*/ 3214447 h 3465512"/>
              <a:gd name="connsiteX602" fmla="*/ 5674606 w 12192001"/>
              <a:gd name="connsiteY602" fmla="*/ 3178923 h 3465512"/>
              <a:gd name="connsiteX603" fmla="*/ 5601018 w 12192001"/>
              <a:gd name="connsiteY603" fmla="*/ 3163966 h 3465512"/>
              <a:gd name="connsiteX604" fmla="*/ 5520422 w 12192001"/>
              <a:gd name="connsiteY604" fmla="*/ 3173938 h 3465512"/>
              <a:gd name="connsiteX605" fmla="*/ 5409688 w 12192001"/>
              <a:gd name="connsiteY605" fmla="*/ 3162721 h 3465512"/>
              <a:gd name="connsiteX606" fmla="*/ 5293349 w 12192001"/>
              <a:gd name="connsiteY606" fmla="*/ 3126572 h 3465512"/>
              <a:gd name="connsiteX607" fmla="*/ 5179814 w 12192001"/>
              <a:gd name="connsiteY607" fmla="*/ 3086686 h 3465512"/>
              <a:gd name="connsiteX608" fmla="*/ 5089405 w 12192001"/>
              <a:gd name="connsiteY608" fmla="*/ 3072975 h 3465512"/>
              <a:gd name="connsiteX609" fmla="*/ 5000398 w 12192001"/>
              <a:gd name="connsiteY609" fmla="*/ 3054901 h 3465512"/>
              <a:gd name="connsiteX610" fmla="*/ 4874246 w 12192001"/>
              <a:gd name="connsiteY610" fmla="*/ 3017508 h 3465512"/>
              <a:gd name="connsiteX611" fmla="*/ 4776829 w 12192001"/>
              <a:gd name="connsiteY611" fmla="*/ 2989463 h 3465512"/>
              <a:gd name="connsiteX612" fmla="*/ 4657686 w 12192001"/>
              <a:gd name="connsiteY612" fmla="*/ 2941473 h 3465512"/>
              <a:gd name="connsiteX613" fmla="*/ 4389967 w 12192001"/>
              <a:gd name="connsiteY613" fmla="*/ 2826177 h 3465512"/>
              <a:gd name="connsiteX614" fmla="*/ 4335300 w 12192001"/>
              <a:gd name="connsiteY614" fmla="*/ 2800625 h 3465512"/>
              <a:gd name="connsiteX615" fmla="*/ 4283437 w 12192001"/>
              <a:gd name="connsiteY615" fmla="*/ 2769462 h 3465512"/>
              <a:gd name="connsiteX616" fmla="*/ 4220362 w 12192001"/>
              <a:gd name="connsiteY616" fmla="*/ 2745158 h 3465512"/>
              <a:gd name="connsiteX617" fmla="*/ 4160790 w 12192001"/>
              <a:gd name="connsiteY617" fmla="*/ 2715243 h 3465512"/>
              <a:gd name="connsiteX618" fmla="*/ 4086500 w 12192001"/>
              <a:gd name="connsiteY618" fmla="*/ 2688443 h 3465512"/>
              <a:gd name="connsiteX619" fmla="*/ 4006607 w 12192001"/>
              <a:gd name="connsiteY619" fmla="*/ 2682833 h 3465512"/>
              <a:gd name="connsiteX620" fmla="*/ 3926007 w 12192001"/>
              <a:gd name="connsiteY620" fmla="*/ 2698414 h 3465512"/>
              <a:gd name="connsiteX621" fmla="*/ 3906387 w 12192001"/>
              <a:gd name="connsiteY621" fmla="*/ 2715243 h 3465512"/>
              <a:gd name="connsiteX622" fmla="*/ 3860129 w 12192001"/>
              <a:gd name="connsiteY622" fmla="*/ 2699038 h 3465512"/>
              <a:gd name="connsiteX623" fmla="*/ 3816676 w 12192001"/>
              <a:gd name="connsiteY623" fmla="*/ 2689067 h 3465512"/>
              <a:gd name="connsiteX624" fmla="*/ 3773925 w 12192001"/>
              <a:gd name="connsiteY624" fmla="*/ 2680340 h 3465512"/>
              <a:gd name="connsiteX625" fmla="*/ 3689125 w 12192001"/>
              <a:gd name="connsiteY625" fmla="*/ 2662892 h 3465512"/>
              <a:gd name="connsiteX626" fmla="*/ 3671604 w 12192001"/>
              <a:gd name="connsiteY626" fmla="*/ 2650426 h 3465512"/>
              <a:gd name="connsiteX627" fmla="*/ 3677913 w 12192001"/>
              <a:gd name="connsiteY627" fmla="*/ 2636715 h 3465512"/>
              <a:gd name="connsiteX628" fmla="*/ 3812472 w 12192001"/>
              <a:gd name="connsiteY628" fmla="*/ 2654165 h 3465512"/>
              <a:gd name="connsiteX629" fmla="*/ 3850319 w 12192001"/>
              <a:gd name="connsiteY629" fmla="*/ 2652297 h 3465512"/>
              <a:gd name="connsiteX630" fmla="*/ 3896572 w 12192001"/>
              <a:gd name="connsiteY630" fmla="*/ 2640453 h 3465512"/>
              <a:gd name="connsiteX631" fmla="*/ 3942128 w 12192001"/>
              <a:gd name="connsiteY631" fmla="*/ 2642947 h 3465512"/>
              <a:gd name="connsiteX632" fmla="*/ 3981374 w 12192001"/>
              <a:gd name="connsiteY632" fmla="*/ 2646063 h 3465512"/>
              <a:gd name="connsiteX633" fmla="*/ 4028333 w 12192001"/>
              <a:gd name="connsiteY633" fmla="*/ 2644194 h 3465512"/>
              <a:gd name="connsiteX634" fmla="*/ 4073886 w 12192001"/>
              <a:gd name="connsiteY634" fmla="*/ 2651672 h 3465512"/>
              <a:gd name="connsiteX635" fmla="*/ 4120141 w 12192001"/>
              <a:gd name="connsiteY635" fmla="*/ 2654789 h 3465512"/>
              <a:gd name="connsiteX636" fmla="*/ 4164996 w 12192001"/>
              <a:gd name="connsiteY636" fmla="*/ 2667877 h 3465512"/>
              <a:gd name="connsiteX637" fmla="*/ 4204943 w 12192001"/>
              <a:gd name="connsiteY637" fmla="*/ 2668500 h 3465512"/>
              <a:gd name="connsiteX638" fmla="*/ 4245595 w 12192001"/>
              <a:gd name="connsiteY638" fmla="*/ 2670370 h 3465512"/>
              <a:gd name="connsiteX639" fmla="*/ 4295354 w 12192001"/>
              <a:gd name="connsiteY639" fmla="*/ 2715866 h 3465512"/>
              <a:gd name="connsiteX640" fmla="*/ 4326892 w 12192001"/>
              <a:gd name="connsiteY640" fmla="*/ 2734563 h 3465512"/>
              <a:gd name="connsiteX641" fmla="*/ 4366838 w 12192001"/>
              <a:gd name="connsiteY641" fmla="*/ 2742664 h 3465512"/>
              <a:gd name="connsiteX642" fmla="*/ 4425009 w 12192001"/>
              <a:gd name="connsiteY642" fmla="*/ 2778188 h 3465512"/>
              <a:gd name="connsiteX643" fmla="*/ 4490888 w 12192001"/>
              <a:gd name="connsiteY643" fmla="*/ 2798754 h 3465512"/>
              <a:gd name="connsiteX644" fmla="*/ 4560269 w 12192001"/>
              <a:gd name="connsiteY644" fmla="*/ 2811220 h 3465512"/>
              <a:gd name="connsiteX645" fmla="*/ 4628251 w 12192001"/>
              <a:gd name="connsiteY645" fmla="*/ 2830539 h 3465512"/>
              <a:gd name="connsiteX646" fmla="*/ 4641568 w 12192001"/>
              <a:gd name="connsiteY646" fmla="*/ 2828669 h 3465512"/>
              <a:gd name="connsiteX647" fmla="*/ 4651379 w 12192001"/>
              <a:gd name="connsiteY647" fmla="*/ 2816828 h 3465512"/>
              <a:gd name="connsiteX648" fmla="*/ 4650678 w 12192001"/>
              <a:gd name="connsiteY648" fmla="*/ 2801247 h 3465512"/>
              <a:gd name="connsiteX649" fmla="*/ 4577090 w 12192001"/>
              <a:gd name="connsiteY649" fmla="*/ 2760115 h 3465512"/>
              <a:gd name="connsiteX650" fmla="*/ 4537844 w 12192001"/>
              <a:gd name="connsiteY650" fmla="*/ 2744534 h 3465512"/>
              <a:gd name="connsiteX651" fmla="*/ 4498596 w 12192001"/>
              <a:gd name="connsiteY651" fmla="*/ 2730199 h 3465512"/>
              <a:gd name="connsiteX652" fmla="*/ 4440426 w 12192001"/>
              <a:gd name="connsiteY652" fmla="*/ 2692805 h 3465512"/>
              <a:gd name="connsiteX653" fmla="*/ 4336002 w 12192001"/>
              <a:gd name="connsiteY653" fmla="*/ 2626121 h 3465512"/>
              <a:gd name="connsiteX654" fmla="*/ 4267321 w 12192001"/>
              <a:gd name="connsiteY654" fmla="*/ 2616772 h 3465512"/>
              <a:gd name="connsiteX655" fmla="*/ 4203542 w 12192001"/>
              <a:gd name="connsiteY655" fmla="*/ 2604931 h 3465512"/>
              <a:gd name="connsiteX656" fmla="*/ 4139064 w 12192001"/>
              <a:gd name="connsiteY656" fmla="*/ 2595582 h 3465512"/>
              <a:gd name="connsiteX657" fmla="*/ 4074589 w 12192001"/>
              <a:gd name="connsiteY657" fmla="*/ 2590595 h 3465512"/>
              <a:gd name="connsiteX658" fmla="*/ 4042348 w 12192001"/>
              <a:gd name="connsiteY658" fmla="*/ 2589973 h 3465512"/>
              <a:gd name="connsiteX659" fmla="*/ 4010110 w 12192001"/>
              <a:gd name="connsiteY659" fmla="*/ 2591220 h 3465512"/>
              <a:gd name="connsiteX660" fmla="*/ 3959649 w 12192001"/>
              <a:gd name="connsiteY660" fmla="*/ 2579378 h 3465512"/>
              <a:gd name="connsiteX661" fmla="*/ 3949837 w 12192001"/>
              <a:gd name="connsiteY661" fmla="*/ 2570653 h 3465512"/>
              <a:gd name="connsiteX662" fmla="*/ 3961752 w 12192001"/>
              <a:gd name="connsiteY662" fmla="*/ 2561303 h 3465512"/>
              <a:gd name="connsiteX663" fmla="*/ 4036042 w 12192001"/>
              <a:gd name="connsiteY663" fmla="*/ 2556318 h 3465512"/>
              <a:gd name="connsiteX664" fmla="*/ 4110330 w 12192001"/>
              <a:gd name="connsiteY664" fmla="*/ 2561928 h 3465512"/>
              <a:gd name="connsiteX665" fmla="*/ 4164996 w 12192001"/>
              <a:gd name="connsiteY665" fmla="*/ 2565667 h 3465512"/>
              <a:gd name="connsiteX666" fmla="*/ 4185317 w 12192001"/>
              <a:gd name="connsiteY666" fmla="*/ 2545100 h 3465512"/>
              <a:gd name="connsiteX667" fmla="*/ 4170602 w 12192001"/>
              <a:gd name="connsiteY667" fmla="*/ 2523288 h 3465512"/>
              <a:gd name="connsiteX668" fmla="*/ 4089305 w 12192001"/>
              <a:gd name="connsiteY668" fmla="*/ 2513315 h 3465512"/>
              <a:gd name="connsiteX669" fmla="*/ 3993989 w 12192001"/>
              <a:gd name="connsiteY669" fmla="*/ 2515186 h 3465512"/>
              <a:gd name="connsiteX670" fmla="*/ 3941428 w 12192001"/>
              <a:gd name="connsiteY670" fmla="*/ 2510823 h 3465512"/>
              <a:gd name="connsiteX671" fmla="*/ 3876249 w 12192001"/>
              <a:gd name="connsiteY671" fmla="*/ 2503968 h 3465512"/>
              <a:gd name="connsiteX672" fmla="*/ 3856625 w 12192001"/>
              <a:gd name="connsiteY672" fmla="*/ 2523288 h 3465512"/>
              <a:gd name="connsiteX673" fmla="*/ 3818782 w 12192001"/>
              <a:gd name="connsiteY673" fmla="*/ 2563174 h 3465512"/>
              <a:gd name="connsiteX674" fmla="*/ 3792850 w 12192001"/>
              <a:gd name="connsiteY674" fmla="*/ 2566913 h 3465512"/>
              <a:gd name="connsiteX675" fmla="*/ 3741688 w 12192001"/>
              <a:gd name="connsiteY675" fmla="*/ 2562551 h 3465512"/>
              <a:gd name="connsiteX676" fmla="*/ 3691228 w 12192001"/>
              <a:gd name="connsiteY676" fmla="*/ 2560059 h 3465512"/>
              <a:gd name="connsiteX677" fmla="*/ 3640768 w 12192001"/>
              <a:gd name="connsiteY677" fmla="*/ 2556318 h 3465512"/>
              <a:gd name="connsiteX678" fmla="*/ 3591708 w 12192001"/>
              <a:gd name="connsiteY678" fmla="*/ 2548840 h 3465512"/>
              <a:gd name="connsiteX679" fmla="*/ 3469761 w 12192001"/>
              <a:gd name="connsiteY679" fmla="*/ 2540739 h 3465512"/>
              <a:gd name="connsiteX680" fmla="*/ 3422806 w 12192001"/>
              <a:gd name="connsiteY680" fmla="*/ 2534504 h 3465512"/>
              <a:gd name="connsiteX681" fmla="*/ 3377250 w 12192001"/>
              <a:gd name="connsiteY681" fmla="*/ 2521417 h 3465512"/>
              <a:gd name="connsiteX682" fmla="*/ 3329593 w 12192001"/>
              <a:gd name="connsiteY682" fmla="*/ 2525157 h 3465512"/>
              <a:gd name="connsiteX683" fmla="*/ 3282637 w 12192001"/>
              <a:gd name="connsiteY683" fmla="*/ 2525781 h 3465512"/>
              <a:gd name="connsiteX684" fmla="*/ 3010712 w 12192001"/>
              <a:gd name="connsiteY684" fmla="*/ 2501474 h 3465512"/>
              <a:gd name="connsiteX685" fmla="*/ 2944130 w 12192001"/>
              <a:gd name="connsiteY685" fmla="*/ 2498982 h 3465512"/>
              <a:gd name="connsiteX686" fmla="*/ 2878252 w 12192001"/>
              <a:gd name="connsiteY686" fmla="*/ 2498982 h 3465512"/>
              <a:gd name="connsiteX687" fmla="*/ 2850920 w 12192001"/>
              <a:gd name="connsiteY687" fmla="*/ 2499605 h 3465512"/>
              <a:gd name="connsiteX688" fmla="*/ 2823587 w 12192001"/>
              <a:gd name="connsiteY688" fmla="*/ 2500851 h 3465512"/>
              <a:gd name="connsiteX689" fmla="*/ 2768920 w 12192001"/>
              <a:gd name="connsiteY689" fmla="*/ 2502720 h 3465512"/>
              <a:gd name="connsiteX690" fmla="*/ 2731776 w 12192001"/>
              <a:gd name="connsiteY690" fmla="*/ 2503344 h 3465512"/>
              <a:gd name="connsiteX691" fmla="*/ 2713554 w 12192001"/>
              <a:gd name="connsiteY691" fmla="*/ 2503344 h 3465512"/>
              <a:gd name="connsiteX692" fmla="*/ 2694630 w 12192001"/>
              <a:gd name="connsiteY692" fmla="*/ 2504592 h 3465512"/>
              <a:gd name="connsiteX693" fmla="*/ 2619640 w 12192001"/>
              <a:gd name="connsiteY693" fmla="*/ 2507084 h 3465512"/>
              <a:gd name="connsiteX694" fmla="*/ 2581796 w 12192001"/>
              <a:gd name="connsiteY694" fmla="*/ 2507707 h 3465512"/>
              <a:gd name="connsiteX695" fmla="*/ 2562875 w 12192001"/>
              <a:gd name="connsiteY695" fmla="*/ 2508952 h 3465512"/>
              <a:gd name="connsiteX696" fmla="*/ 2543953 w 12192001"/>
              <a:gd name="connsiteY696" fmla="*/ 2510200 h 3465512"/>
              <a:gd name="connsiteX697" fmla="*/ 2466859 w 12192001"/>
              <a:gd name="connsiteY697" fmla="*/ 2516431 h 3465512"/>
              <a:gd name="connsiteX698" fmla="*/ 2438124 w 12192001"/>
              <a:gd name="connsiteY698" fmla="*/ 2516431 h 3465512"/>
              <a:gd name="connsiteX699" fmla="*/ 2408688 w 12192001"/>
              <a:gd name="connsiteY699" fmla="*/ 2514562 h 3465512"/>
              <a:gd name="connsiteX700" fmla="*/ 2277632 w 12192001"/>
              <a:gd name="connsiteY700" fmla="*/ 2508329 h 3465512"/>
              <a:gd name="connsiteX701" fmla="*/ 2145873 w 12192001"/>
              <a:gd name="connsiteY701" fmla="*/ 2525781 h 3465512"/>
              <a:gd name="connsiteX702" fmla="*/ 2119241 w 12192001"/>
              <a:gd name="connsiteY702" fmla="*/ 2531389 h 3465512"/>
              <a:gd name="connsiteX703" fmla="*/ 2091909 w 12192001"/>
              <a:gd name="connsiteY703" fmla="*/ 2534504 h 3465512"/>
              <a:gd name="connsiteX704" fmla="*/ 2035139 w 12192001"/>
              <a:gd name="connsiteY704" fmla="*/ 2533883 h 3465512"/>
              <a:gd name="connsiteX705" fmla="*/ 1977671 w 12192001"/>
              <a:gd name="connsiteY705" fmla="*/ 2527649 h 3465512"/>
              <a:gd name="connsiteX706" fmla="*/ 1918799 w 12192001"/>
              <a:gd name="connsiteY706" fmla="*/ 2522665 h 3465512"/>
              <a:gd name="connsiteX707" fmla="*/ 1892870 w 12192001"/>
              <a:gd name="connsiteY707" fmla="*/ 2511445 h 3465512"/>
              <a:gd name="connsiteX708" fmla="*/ 1886561 w 12192001"/>
              <a:gd name="connsiteY708" fmla="*/ 2502098 h 3465512"/>
              <a:gd name="connsiteX709" fmla="*/ 1895672 w 12192001"/>
              <a:gd name="connsiteY709" fmla="*/ 2493997 h 3465512"/>
              <a:gd name="connsiteX710" fmla="*/ 1941928 w 12192001"/>
              <a:gd name="connsiteY710" fmla="*/ 2496489 h 3465512"/>
              <a:gd name="connsiteX711" fmla="*/ 1964354 w 12192001"/>
              <a:gd name="connsiteY711" fmla="*/ 2495241 h 3465512"/>
              <a:gd name="connsiteX712" fmla="*/ 1986081 w 12192001"/>
              <a:gd name="connsiteY712" fmla="*/ 2493373 h 3465512"/>
              <a:gd name="connsiteX713" fmla="*/ 2070883 w 12192001"/>
              <a:gd name="connsiteY713" fmla="*/ 2475299 h 3465512"/>
              <a:gd name="connsiteX714" fmla="*/ 2074386 w 12192001"/>
              <a:gd name="connsiteY714" fmla="*/ 2464704 h 3465512"/>
              <a:gd name="connsiteX715" fmla="*/ 2065277 w 12192001"/>
              <a:gd name="connsiteY715" fmla="*/ 2451617 h 3465512"/>
              <a:gd name="connsiteX716" fmla="*/ 1947535 w 12192001"/>
              <a:gd name="connsiteY716" fmla="*/ 2419207 h 3465512"/>
              <a:gd name="connsiteX717" fmla="*/ 1828392 w 12192001"/>
              <a:gd name="connsiteY717" fmla="*/ 2416716 h 3465512"/>
              <a:gd name="connsiteX718" fmla="*/ 1798256 w 12192001"/>
              <a:gd name="connsiteY718" fmla="*/ 2391786 h 3465512"/>
              <a:gd name="connsiteX719" fmla="*/ 2007107 w 12192001"/>
              <a:gd name="connsiteY719" fmla="*/ 2389916 h 3465512"/>
              <a:gd name="connsiteX720" fmla="*/ 2148676 w 12192001"/>
              <a:gd name="connsiteY720" fmla="*/ 2389916 h 3465512"/>
              <a:gd name="connsiteX721" fmla="*/ 2318983 w 12192001"/>
              <a:gd name="connsiteY721" fmla="*/ 2324478 h 3465512"/>
              <a:gd name="connsiteX722" fmla="*/ 2321084 w 12192001"/>
              <a:gd name="connsiteY722" fmla="*/ 2313883 h 3465512"/>
              <a:gd name="connsiteX723" fmla="*/ 2310571 w 12192001"/>
              <a:gd name="connsiteY723" fmla="*/ 2303911 h 3465512"/>
              <a:gd name="connsiteX724" fmla="*/ 2240487 w 12192001"/>
              <a:gd name="connsiteY724" fmla="*/ 2288953 h 3465512"/>
              <a:gd name="connsiteX725" fmla="*/ 2169702 w 12192001"/>
              <a:gd name="connsiteY725" fmla="*/ 2292069 h 3465512"/>
              <a:gd name="connsiteX726" fmla="*/ 2077891 w 12192001"/>
              <a:gd name="connsiteY726" fmla="*/ 2304533 h 3465512"/>
              <a:gd name="connsiteX727" fmla="*/ 1983278 w 12192001"/>
              <a:gd name="connsiteY727" fmla="*/ 2312636 h 3465512"/>
              <a:gd name="connsiteX728" fmla="*/ 1935620 w 12192001"/>
              <a:gd name="connsiteY728" fmla="*/ 2315129 h 3465512"/>
              <a:gd name="connsiteX729" fmla="*/ 1911791 w 12192001"/>
              <a:gd name="connsiteY729" fmla="*/ 2316374 h 3465512"/>
              <a:gd name="connsiteX730" fmla="*/ 1887964 w 12192001"/>
              <a:gd name="connsiteY730" fmla="*/ 2318245 h 3465512"/>
              <a:gd name="connsiteX731" fmla="*/ 1791247 w 12192001"/>
              <a:gd name="connsiteY731" fmla="*/ 2328216 h 3465512"/>
              <a:gd name="connsiteX732" fmla="*/ 1750597 w 12192001"/>
              <a:gd name="connsiteY732" fmla="*/ 2328216 h 3465512"/>
              <a:gd name="connsiteX733" fmla="*/ 1482177 w 12192001"/>
              <a:gd name="connsiteY733" fmla="*/ 2374335 h 3465512"/>
              <a:gd name="connsiteX734" fmla="*/ 1459751 w 12192001"/>
              <a:gd name="connsiteY734" fmla="*/ 2404874 h 3465512"/>
              <a:gd name="connsiteX735" fmla="*/ 1487783 w 12192001"/>
              <a:gd name="connsiteY735" fmla="*/ 2414846 h 3465512"/>
              <a:gd name="connsiteX736" fmla="*/ 1499698 w 12192001"/>
              <a:gd name="connsiteY736" fmla="*/ 2421078 h 3465512"/>
              <a:gd name="connsiteX737" fmla="*/ 1487082 w 12192001"/>
              <a:gd name="connsiteY737" fmla="*/ 2436658 h 3465512"/>
              <a:gd name="connsiteX738" fmla="*/ 1402983 w 12192001"/>
              <a:gd name="connsiteY738" fmla="*/ 2423570 h 3465512"/>
              <a:gd name="connsiteX739" fmla="*/ 1374949 w 12192001"/>
              <a:gd name="connsiteY739" fmla="*/ 2412975 h 3465512"/>
              <a:gd name="connsiteX740" fmla="*/ 1282437 w 12192001"/>
              <a:gd name="connsiteY740" fmla="*/ 2416716 h 3465512"/>
              <a:gd name="connsiteX741" fmla="*/ 1237584 w 12192001"/>
              <a:gd name="connsiteY741" fmla="*/ 2425440 h 3465512"/>
              <a:gd name="connsiteX742" fmla="*/ 1196935 w 12192001"/>
              <a:gd name="connsiteY742" fmla="*/ 2446007 h 3465512"/>
              <a:gd name="connsiteX743" fmla="*/ 1083398 w 12192001"/>
              <a:gd name="connsiteY743" fmla="*/ 2498982 h 3465512"/>
              <a:gd name="connsiteX744" fmla="*/ 980375 w 12192001"/>
              <a:gd name="connsiteY744" fmla="*/ 2528896 h 3465512"/>
              <a:gd name="connsiteX745" fmla="*/ 928514 w 12192001"/>
              <a:gd name="connsiteY745" fmla="*/ 2542607 h 3465512"/>
              <a:gd name="connsiteX746" fmla="*/ 902582 w 12192001"/>
              <a:gd name="connsiteY746" fmla="*/ 2549464 h 3465512"/>
              <a:gd name="connsiteX747" fmla="*/ 876652 w 12192001"/>
              <a:gd name="connsiteY747" fmla="*/ 2556943 h 3465512"/>
              <a:gd name="connsiteX748" fmla="*/ 831797 w 12192001"/>
              <a:gd name="connsiteY748" fmla="*/ 2556318 h 3465512"/>
              <a:gd name="connsiteX749" fmla="*/ 713355 w 12192001"/>
              <a:gd name="connsiteY749" fmla="*/ 2556943 h 3465512"/>
              <a:gd name="connsiteX750" fmla="*/ 618040 w 12192001"/>
              <a:gd name="connsiteY750" fmla="*/ 2593089 h 3465512"/>
              <a:gd name="connsiteX751" fmla="*/ 547253 w 12192001"/>
              <a:gd name="connsiteY751" fmla="*/ 2623005 h 3465512"/>
              <a:gd name="connsiteX752" fmla="*/ 477872 w 12192001"/>
              <a:gd name="connsiteY752" fmla="*/ 2655413 h 3465512"/>
              <a:gd name="connsiteX753" fmla="*/ 409190 w 12192001"/>
              <a:gd name="connsiteY753" fmla="*/ 2689689 h 3465512"/>
              <a:gd name="connsiteX754" fmla="*/ 374848 w 12192001"/>
              <a:gd name="connsiteY754" fmla="*/ 2707139 h 3465512"/>
              <a:gd name="connsiteX755" fmla="*/ 341208 w 12192001"/>
              <a:gd name="connsiteY755" fmla="*/ 2725838 h 3465512"/>
              <a:gd name="connsiteX756" fmla="*/ 207347 w 12192001"/>
              <a:gd name="connsiteY756" fmla="*/ 2801870 h 3465512"/>
              <a:gd name="connsiteX757" fmla="*/ 76292 w 12192001"/>
              <a:gd name="connsiteY757" fmla="*/ 2883514 h 3465512"/>
              <a:gd name="connsiteX758" fmla="*/ 4105 w 12192001"/>
              <a:gd name="connsiteY758" fmla="*/ 2927140 h 3465512"/>
              <a:gd name="connsiteX759" fmla="*/ 0 w 12192001"/>
              <a:gd name="connsiteY759" fmla="*/ 2929527 h 3465512"/>
              <a:gd name="connsiteX760" fmla="*/ 0 w 12192001"/>
              <a:gd name="connsiteY760" fmla="*/ 754457 h 3465512"/>
              <a:gd name="connsiteX761" fmla="*/ 132357 w 12192001"/>
              <a:gd name="connsiteY761" fmla="*/ 691618 h 3465512"/>
              <a:gd name="connsiteX762" fmla="*/ 219964 w 12192001"/>
              <a:gd name="connsiteY762" fmla="*/ 660456 h 3465512"/>
              <a:gd name="connsiteX763" fmla="*/ 313175 w 12192001"/>
              <a:gd name="connsiteY763" fmla="*/ 639267 h 3465512"/>
              <a:gd name="connsiteX764" fmla="*/ 390969 w 12192001"/>
              <a:gd name="connsiteY764" fmla="*/ 618700 h 3465512"/>
              <a:gd name="connsiteX765" fmla="*/ 466659 w 12192001"/>
              <a:gd name="connsiteY765" fmla="*/ 589408 h 3465512"/>
              <a:gd name="connsiteX766" fmla="*/ 605426 w 12192001"/>
              <a:gd name="connsiteY766" fmla="*/ 547029 h 3465512"/>
              <a:gd name="connsiteX767" fmla="*/ 677611 w 12192001"/>
              <a:gd name="connsiteY767" fmla="*/ 535187 h 3465512"/>
              <a:gd name="connsiteX768" fmla="*/ 751901 w 12192001"/>
              <a:gd name="connsiteY768" fmla="*/ 530824 h 3465512"/>
              <a:gd name="connsiteX769" fmla="*/ 835301 w 12192001"/>
              <a:gd name="connsiteY769" fmla="*/ 526462 h 3465512"/>
              <a:gd name="connsiteX770" fmla="*/ 875950 w 12192001"/>
              <a:gd name="connsiteY770" fmla="*/ 521476 h 3465512"/>
              <a:gd name="connsiteX771" fmla="*/ 916599 w 12192001"/>
              <a:gd name="connsiteY771" fmla="*/ 515244 h 3465512"/>
              <a:gd name="connsiteX772" fmla="*/ 1077792 w 12192001"/>
              <a:gd name="connsiteY772" fmla="*/ 475980 h 3465512"/>
              <a:gd name="connsiteX773" fmla="*/ 1131056 w 12192001"/>
              <a:gd name="connsiteY773" fmla="*/ 462892 h 3465512"/>
              <a:gd name="connsiteX774" fmla="*/ 1187123 w 12192001"/>
              <a:gd name="connsiteY774" fmla="*/ 459153 h 3465512"/>
              <a:gd name="connsiteX775" fmla="*/ 1364436 w 12192001"/>
              <a:gd name="connsiteY775" fmla="*/ 454791 h 3465512"/>
              <a:gd name="connsiteX776" fmla="*/ 1543149 w 12192001"/>
              <a:gd name="connsiteY776" fmla="*/ 451052 h 3465512"/>
              <a:gd name="connsiteX777" fmla="*/ 1598516 w 12192001"/>
              <a:gd name="connsiteY777" fmla="*/ 442326 h 3465512"/>
              <a:gd name="connsiteX778" fmla="*/ 1647575 w 12192001"/>
              <a:gd name="connsiteY778" fmla="*/ 418643 h 3465512"/>
              <a:gd name="connsiteX779" fmla="*/ 1677710 w 12192001"/>
              <a:gd name="connsiteY779" fmla="*/ 398701 h 3465512"/>
              <a:gd name="connsiteX780" fmla="*/ 1821383 w 12192001"/>
              <a:gd name="connsiteY780" fmla="*/ 366292 h 3465512"/>
              <a:gd name="connsiteX781" fmla="*/ 1915997 w 12192001"/>
              <a:gd name="connsiteY781" fmla="*/ 366292 h 3465512"/>
              <a:gd name="connsiteX782" fmla="*/ 2019721 w 12192001"/>
              <a:gd name="connsiteY782" fmla="*/ 350088 h 3465512"/>
              <a:gd name="connsiteX783" fmla="*/ 2072286 w 12192001"/>
              <a:gd name="connsiteY783" fmla="*/ 346348 h 3465512"/>
              <a:gd name="connsiteX784" fmla="*/ 2124848 w 12192001"/>
              <a:gd name="connsiteY784" fmla="*/ 343232 h 3465512"/>
              <a:gd name="connsiteX785" fmla="*/ 2297255 w 12192001"/>
              <a:gd name="connsiteY785" fmla="*/ 322043 h 3465512"/>
              <a:gd name="connsiteX786" fmla="*/ 2389065 w 12192001"/>
              <a:gd name="connsiteY786" fmla="*/ 294621 h 3465512"/>
              <a:gd name="connsiteX787" fmla="*/ 2472465 w 12192001"/>
              <a:gd name="connsiteY787" fmla="*/ 250994 h 3465512"/>
              <a:gd name="connsiteX788" fmla="*/ 2508909 w 12192001"/>
              <a:gd name="connsiteY788" fmla="*/ 227312 h 3465512"/>
              <a:gd name="connsiteX789" fmla="*/ 2548858 w 12192001"/>
              <a:gd name="connsiteY789" fmla="*/ 212355 h 3465512"/>
              <a:gd name="connsiteX790" fmla="*/ 2635760 w 12192001"/>
              <a:gd name="connsiteY790" fmla="*/ 198643 h 3465512"/>
              <a:gd name="connsiteX791" fmla="*/ 2671504 w 12192001"/>
              <a:gd name="connsiteY791" fmla="*/ 184309 h 3465512"/>
              <a:gd name="connsiteX792" fmla="*/ 2682718 w 12192001"/>
              <a:gd name="connsiteY792" fmla="*/ 171221 h 3465512"/>
              <a:gd name="connsiteX793" fmla="*/ 2665196 w 12192001"/>
              <a:gd name="connsiteY793" fmla="*/ 150032 h 3465512"/>
              <a:gd name="connsiteX794" fmla="*/ 2545353 w 12192001"/>
              <a:gd name="connsiteY794" fmla="*/ 157511 h 3465512"/>
              <a:gd name="connsiteX795" fmla="*/ 2527832 w 12192001"/>
              <a:gd name="connsiteY795" fmla="*/ 161249 h 3465512"/>
              <a:gd name="connsiteX796" fmla="*/ 2510312 w 12192001"/>
              <a:gd name="connsiteY796" fmla="*/ 164367 h 3465512"/>
              <a:gd name="connsiteX797" fmla="*/ 2475971 w 12192001"/>
              <a:gd name="connsiteY797" fmla="*/ 166859 h 3465512"/>
              <a:gd name="connsiteX798" fmla="*/ 2407988 w 12192001"/>
              <a:gd name="connsiteY798" fmla="*/ 156888 h 3465512"/>
              <a:gd name="connsiteX799" fmla="*/ 2350519 w 12192001"/>
              <a:gd name="connsiteY799" fmla="*/ 166236 h 3465512"/>
              <a:gd name="connsiteX800" fmla="*/ 2300758 w 12192001"/>
              <a:gd name="connsiteY800" fmla="*/ 193658 h 3465512"/>
              <a:gd name="connsiteX801" fmla="*/ 2281137 w 12192001"/>
              <a:gd name="connsiteY801" fmla="*/ 198643 h 3465512"/>
              <a:gd name="connsiteX802" fmla="*/ 2262914 w 12192001"/>
              <a:gd name="connsiteY802" fmla="*/ 197398 h 3465512"/>
              <a:gd name="connsiteX803" fmla="*/ 2148676 w 12192001"/>
              <a:gd name="connsiteY803" fmla="*/ 183063 h 3465512"/>
              <a:gd name="connsiteX804" fmla="*/ 2040045 w 12192001"/>
              <a:gd name="connsiteY804" fmla="*/ 194280 h 3465512"/>
              <a:gd name="connsiteX805" fmla="*/ 1932117 w 12192001"/>
              <a:gd name="connsiteY805" fmla="*/ 204252 h 3465512"/>
              <a:gd name="connsiteX806" fmla="*/ 1716956 w 12192001"/>
              <a:gd name="connsiteY806" fmla="*/ 223573 h 3465512"/>
              <a:gd name="connsiteX807" fmla="*/ 1679113 w 12192001"/>
              <a:gd name="connsiteY807" fmla="*/ 218587 h 3465512"/>
              <a:gd name="connsiteX808" fmla="*/ 1663695 w 12192001"/>
              <a:gd name="connsiteY808" fmla="*/ 179323 h 3465512"/>
              <a:gd name="connsiteX809" fmla="*/ 1688924 w 12192001"/>
              <a:gd name="connsiteY809" fmla="*/ 153771 h 3465512"/>
              <a:gd name="connsiteX810" fmla="*/ 1780733 w 12192001"/>
              <a:gd name="connsiteY810" fmla="*/ 121986 h 3465512"/>
              <a:gd name="connsiteX811" fmla="*/ 1924408 w 12192001"/>
              <a:gd name="connsiteY811" fmla="*/ 100173 h 3465512"/>
              <a:gd name="connsiteX812" fmla="*/ 1995892 w 12192001"/>
              <a:gd name="connsiteY812" fmla="*/ 90202 h 3465512"/>
              <a:gd name="connsiteX813" fmla="*/ 2014116 w 12192001"/>
              <a:gd name="connsiteY813" fmla="*/ 87709 h 3465512"/>
              <a:gd name="connsiteX814" fmla="*/ 2032336 w 12192001"/>
              <a:gd name="connsiteY814" fmla="*/ 85839 h 3465512"/>
              <a:gd name="connsiteX815" fmla="*/ 2068780 w 12192001"/>
              <a:gd name="connsiteY815" fmla="*/ 82099 h 3465512"/>
              <a:gd name="connsiteX816" fmla="*/ 2362433 w 12192001"/>
              <a:gd name="connsiteY816" fmla="*/ 61534 h 3465512"/>
              <a:gd name="connsiteX817" fmla="*/ 2423407 w 12192001"/>
              <a:gd name="connsiteY817" fmla="*/ 62779 h 3465512"/>
              <a:gd name="connsiteX818" fmla="*/ 2515217 w 12192001"/>
              <a:gd name="connsiteY818" fmla="*/ 69635 h 3465512"/>
              <a:gd name="connsiteX819" fmla="*/ 2607026 w 12192001"/>
              <a:gd name="connsiteY819" fmla="*/ 70258 h 3465512"/>
              <a:gd name="connsiteX820" fmla="*/ 2791347 w 12192001"/>
              <a:gd name="connsiteY820" fmla="*/ 56547 h 3465512"/>
              <a:gd name="connsiteX821" fmla="*/ 2873347 w 12192001"/>
              <a:gd name="connsiteY821" fmla="*/ 52185 h 3465512"/>
              <a:gd name="connsiteX822" fmla="*/ 2955345 w 12192001"/>
              <a:gd name="connsiteY822" fmla="*/ 53431 h 3465512"/>
              <a:gd name="connsiteX823" fmla="*/ 3062574 w 12192001"/>
              <a:gd name="connsiteY823" fmla="*/ 57170 h 3465512"/>
              <a:gd name="connsiteX824" fmla="*/ 3115836 w 12192001"/>
              <a:gd name="connsiteY824" fmla="*/ 56547 h 3465512"/>
              <a:gd name="connsiteX825" fmla="*/ 3168399 w 12192001"/>
              <a:gd name="connsiteY825" fmla="*/ 54678 h 3465512"/>
              <a:gd name="connsiteX826" fmla="*/ 3220961 w 12192001"/>
              <a:gd name="connsiteY826" fmla="*/ 50938 h 3465512"/>
              <a:gd name="connsiteX827" fmla="*/ 3247595 w 12192001"/>
              <a:gd name="connsiteY827" fmla="*/ 48446 h 3465512"/>
              <a:gd name="connsiteX828" fmla="*/ 3273525 w 12192001"/>
              <a:gd name="connsiteY828" fmla="*/ 45330 h 3465512"/>
              <a:gd name="connsiteX829" fmla="*/ 3378651 w 12192001"/>
              <a:gd name="connsiteY829" fmla="*/ 27879 h 3465512"/>
              <a:gd name="connsiteX830" fmla="*/ 3688249 w 12192001"/>
              <a:gd name="connsiteY830" fmla="*/ 301 h 3465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</a:cxnLst>
            <a:rect l="l" t="t" r="r" b="b"/>
            <a:pathLst>
              <a:path w="12192001" h="3465512">
                <a:moveTo>
                  <a:pt x="5845580" y="3455102"/>
                </a:moveTo>
                <a:cubicBezTo>
                  <a:pt x="5853147" y="3456066"/>
                  <a:pt x="5860856" y="3458442"/>
                  <a:pt x="5868740" y="3462492"/>
                </a:cubicBezTo>
                <a:lnTo>
                  <a:pt x="5875532" y="3465512"/>
                </a:lnTo>
                <a:lnTo>
                  <a:pt x="5801570" y="3465512"/>
                </a:lnTo>
                <a:lnTo>
                  <a:pt x="5812379" y="3459407"/>
                </a:lnTo>
                <a:cubicBezTo>
                  <a:pt x="5823200" y="3455387"/>
                  <a:pt x="5834230" y="3453656"/>
                  <a:pt x="5845580" y="3455102"/>
                </a:cubicBezTo>
                <a:close/>
                <a:moveTo>
                  <a:pt x="5727435" y="3450962"/>
                </a:moveTo>
                <a:cubicBezTo>
                  <a:pt x="5731376" y="3451587"/>
                  <a:pt x="5735932" y="3453766"/>
                  <a:pt x="5741187" y="3456882"/>
                </a:cubicBezTo>
                <a:lnTo>
                  <a:pt x="5756713" y="3465512"/>
                </a:lnTo>
                <a:lnTo>
                  <a:pt x="5752144" y="3465512"/>
                </a:lnTo>
                <a:lnTo>
                  <a:pt x="5737683" y="3463739"/>
                </a:lnTo>
                <a:cubicBezTo>
                  <a:pt x="5732777" y="3463739"/>
                  <a:pt x="5727171" y="3463739"/>
                  <a:pt x="5722966" y="3461869"/>
                </a:cubicBezTo>
                <a:cubicBezTo>
                  <a:pt x="5720163" y="3461246"/>
                  <a:pt x="5716657" y="3455014"/>
                  <a:pt x="5717359" y="3454390"/>
                </a:cubicBezTo>
                <a:cubicBezTo>
                  <a:pt x="5720163" y="3451274"/>
                  <a:pt x="5723491" y="3450339"/>
                  <a:pt x="5727435" y="3450962"/>
                </a:cubicBezTo>
                <a:close/>
                <a:moveTo>
                  <a:pt x="5608728" y="3414503"/>
                </a:moveTo>
                <a:lnTo>
                  <a:pt x="5606626" y="3421982"/>
                </a:lnTo>
                <a:lnTo>
                  <a:pt x="5596814" y="3415751"/>
                </a:lnTo>
                <a:close/>
                <a:moveTo>
                  <a:pt x="6041147" y="3387704"/>
                </a:moveTo>
                <a:lnTo>
                  <a:pt x="6051659" y="3394561"/>
                </a:lnTo>
                <a:cubicBezTo>
                  <a:pt x="6048856" y="3396429"/>
                  <a:pt x="6046053" y="3401415"/>
                  <a:pt x="6044651" y="3400793"/>
                </a:cubicBezTo>
                <a:cubicBezTo>
                  <a:pt x="6041147" y="3399545"/>
                  <a:pt x="6037643" y="3397053"/>
                  <a:pt x="6034139" y="3394561"/>
                </a:cubicBezTo>
                <a:close/>
                <a:moveTo>
                  <a:pt x="6440626" y="3338469"/>
                </a:moveTo>
                <a:lnTo>
                  <a:pt x="6447634" y="3349064"/>
                </a:lnTo>
                <a:cubicBezTo>
                  <a:pt x="6444130" y="3351557"/>
                  <a:pt x="6439223" y="3356543"/>
                  <a:pt x="6436420" y="3355920"/>
                </a:cubicBezTo>
                <a:cubicBezTo>
                  <a:pt x="6433617" y="3355297"/>
                  <a:pt x="6431514" y="3349689"/>
                  <a:pt x="6429412" y="3345948"/>
                </a:cubicBezTo>
                <a:close/>
                <a:moveTo>
                  <a:pt x="5458136" y="3210786"/>
                </a:moveTo>
                <a:cubicBezTo>
                  <a:pt x="5463304" y="3209618"/>
                  <a:pt x="5469261" y="3210396"/>
                  <a:pt x="5474166" y="3213201"/>
                </a:cubicBezTo>
                <a:cubicBezTo>
                  <a:pt x="5481875" y="3218188"/>
                  <a:pt x="5486780" y="3226911"/>
                  <a:pt x="5493090" y="3233768"/>
                </a:cubicBezTo>
                <a:cubicBezTo>
                  <a:pt x="5483978" y="3241247"/>
                  <a:pt x="5474166" y="3243740"/>
                  <a:pt x="5463653" y="3240623"/>
                </a:cubicBezTo>
                <a:cubicBezTo>
                  <a:pt x="5453141" y="3237507"/>
                  <a:pt x="5443330" y="3229404"/>
                  <a:pt x="5446834" y="3220057"/>
                </a:cubicBezTo>
                <a:cubicBezTo>
                  <a:pt x="5448587" y="3215072"/>
                  <a:pt x="5452967" y="3211956"/>
                  <a:pt x="5458136" y="3210786"/>
                </a:cubicBezTo>
                <a:close/>
                <a:moveTo>
                  <a:pt x="6056566" y="3208838"/>
                </a:moveTo>
                <a:cubicBezTo>
                  <a:pt x="6094411" y="3210708"/>
                  <a:pt x="6125948" y="3226289"/>
                  <a:pt x="6121043" y="3241871"/>
                </a:cubicBezTo>
                <a:cubicBezTo>
                  <a:pt x="6116837" y="3243117"/>
                  <a:pt x="6111932" y="3246234"/>
                  <a:pt x="6107026" y="3246856"/>
                </a:cubicBezTo>
                <a:cubicBezTo>
                  <a:pt x="6084599" y="3248725"/>
                  <a:pt x="6065675" y="3240000"/>
                  <a:pt x="6049555" y="3227535"/>
                </a:cubicBezTo>
                <a:cubicBezTo>
                  <a:pt x="6046051" y="3224419"/>
                  <a:pt x="6043950" y="3219434"/>
                  <a:pt x="6041147" y="3215072"/>
                </a:cubicBezTo>
                <a:cubicBezTo>
                  <a:pt x="6046753" y="3212579"/>
                  <a:pt x="6051659" y="3208838"/>
                  <a:pt x="6056566" y="3208838"/>
                </a:cubicBezTo>
                <a:close/>
                <a:moveTo>
                  <a:pt x="4767018" y="2844873"/>
                </a:moveTo>
                <a:cubicBezTo>
                  <a:pt x="4755104" y="2844250"/>
                  <a:pt x="4748095" y="2850483"/>
                  <a:pt x="4742488" y="2861701"/>
                </a:cubicBezTo>
                <a:cubicBezTo>
                  <a:pt x="4736882" y="2871672"/>
                  <a:pt x="4737583" y="2880397"/>
                  <a:pt x="4749496" y="2884138"/>
                </a:cubicBezTo>
                <a:cubicBezTo>
                  <a:pt x="4776130" y="2893485"/>
                  <a:pt x="4802762" y="2902210"/>
                  <a:pt x="4846214" y="2916546"/>
                </a:cubicBezTo>
                <a:cubicBezTo>
                  <a:pt x="4852521" y="2917790"/>
                  <a:pt x="4875647" y="2922777"/>
                  <a:pt x="4899477" y="2927140"/>
                </a:cubicBezTo>
                <a:cubicBezTo>
                  <a:pt x="4911391" y="2929633"/>
                  <a:pt x="4917698" y="2922777"/>
                  <a:pt x="4922605" y="2910936"/>
                </a:cubicBezTo>
                <a:cubicBezTo>
                  <a:pt x="4927511" y="2899717"/>
                  <a:pt x="4927511" y="2890993"/>
                  <a:pt x="4916996" y="2885384"/>
                </a:cubicBezTo>
                <a:cubicBezTo>
                  <a:pt x="4900178" y="2876659"/>
                  <a:pt x="4883358" y="2868556"/>
                  <a:pt x="4865134" y="2861701"/>
                </a:cubicBezTo>
                <a:cubicBezTo>
                  <a:pt x="4847614" y="2854844"/>
                  <a:pt x="4829393" y="2849860"/>
                  <a:pt x="4810470" y="2846743"/>
                </a:cubicBezTo>
                <a:cubicBezTo>
                  <a:pt x="4796453" y="2844873"/>
                  <a:pt x="4781736" y="2845497"/>
                  <a:pt x="4767018" y="2844873"/>
                </a:cubicBezTo>
                <a:close/>
                <a:moveTo>
                  <a:pt x="5113234" y="2808104"/>
                </a:moveTo>
                <a:cubicBezTo>
                  <a:pt x="5111131" y="2808104"/>
                  <a:pt x="5109029" y="2812465"/>
                  <a:pt x="5106925" y="2814335"/>
                </a:cubicBezTo>
                <a:cubicBezTo>
                  <a:pt x="5113234" y="2823060"/>
                  <a:pt x="5121644" y="2825553"/>
                  <a:pt x="5132156" y="2822436"/>
                </a:cubicBezTo>
                <a:cubicBezTo>
                  <a:pt x="5130754" y="2818698"/>
                  <a:pt x="5129351" y="2814335"/>
                  <a:pt x="5126549" y="2811841"/>
                </a:cubicBezTo>
                <a:cubicBezTo>
                  <a:pt x="5123045" y="2809349"/>
                  <a:pt x="5118140" y="2808104"/>
                  <a:pt x="5113234" y="2808104"/>
                </a:cubicBezTo>
                <a:close/>
                <a:moveTo>
                  <a:pt x="3910590" y="2722720"/>
                </a:moveTo>
                <a:cubicBezTo>
                  <a:pt x="3930914" y="2729576"/>
                  <a:pt x="3951940" y="2736432"/>
                  <a:pt x="3972266" y="2743910"/>
                </a:cubicBezTo>
                <a:cubicBezTo>
                  <a:pt x="3975066" y="2744533"/>
                  <a:pt x="3977169" y="2750766"/>
                  <a:pt x="3976469" y="2754504"/>
                </a:cubicBezTo>
                <a:cubicBezTo>
                  <a:pt x="3976469" y="2758867"/>
                  <a:pt x="3973666" y="2765723"/>
                  <a:pt x="3970863" y="2768216"/>
                </a:cubicBezTo>
                <a:cubicBezTo>
                  <a:pt x="3949137" y="2786912"/>
                  <a:pt x="3925308" y="2781927"/>
                  <a:pt x="3918299" y="2758244"/>
                </a:cubicBezTo>
                <a:cubicBezTo>
                  <a:pt x="3915496" y="2746403"/>
                  <a:pt x="3916198" y="2732691"/>
                  <a:pt x="3910590" y="2722720"/>
                </a:cubicBezTo>
                <a:close/>
                <a:moveTo>
                  <a:pt x="3905684" y="2716488"/>
                </a:moveTo>
                <a:lnTo>
                  <a:pt x="3907086" y="2717111"/>
                </a:lnTo>
                <a:cubicBezTo>
                  <a:pt x="3908487" y="2718981"/>
                  <a:pt x="3909890" y="2720851"/>
                  <a:pt x="3910590" y="2722720"/>
                </a:cubicBezTo>
                <a:lnTo>
                  <a:pt x="3902881" y="2719604"/>
                </a:lnTo>
                <a:cubicBezTo>
                  <a:pt x="3903581" y="2718981"/>
                  <a:pt x="3904983" y="2717734"/>
                  <a:pt x="3905684" y="2716488"/>
                </a:cubicBezTo>
                <a:close/>
                <a:moveTo>
                  <a:pt x="2801159" y="2707139"/>
                </a:moveTo>
                <a:lnTo>
                  <a:pt x="2847415" y="2707139"/>
                </a:lnTo>
                <a:cubicBezTo>
                  <a:pt x="2854423" y="2706516"/>
                  <a:pt x="2862132" y="2707139"/>
                  <a:pt x="2869843" y="2707139"/>
                </a:cubicBezTo>
                <a:lnTo>
                  <a:pt x="2892267" y="2707762"/>
                </a:lnTo>
                <a:cubicBezTo>
                  <a:pt x="2907688" y="2708386"/>
                  <a:pt x="2922405" y="2708386"/>
                  <a:pt x="2937823" y="2709008"/>
                </a:cubicBezTo>
                <a:lnTo>
                  <a:pt x="2984078" y="2712124"/>
                </a:lnTo>
                <a:cubicBezTo>
                  <a:pt x="2992490" y="2712749"/>
                  <a:pt x="3000898" y="2712749"/>
                  <a:pt x="3009309" y="2715242"/>
                </a:cubicBezTo>
                <a:cubicBezTo>
                  <a:pt x="3017719" y="2717110"/>
                  <a:pt x="3026130" y="2722096"/>
                  <a:pt x="3033838" y="2731445"/>
                </a:cubicBezTo>
                <a:cubicBezTo>
                  <a:pt x="3026831" y="2733315"/>
                  <a:pt x="3019822" y="2735184"/>
                  <a:pt x="3012813" y="2737054"/>
                </a:cubicBezTo>
                <a:cubicBezTo>
                  <a:pt x="3005804" y="2738923"/>
                  <a:pt x="2998795" y="2740793"/>
                  <a:pt x="2992490" y="2741416"/>
                </a:cubicBezTo>
                <a:cubicBezTo>
                  <a:pt x="2978472" y="2743286"/>
                  <a:pt x="2965157" y="2742664"/>
                  <a:pt x="2951840" y="2741416"/>
                </a:cubicBezTo>
                <a:cubicBezTo>
                  <a:pt x="2901379" y="2737054"/>
                  <a:pt x="2851621" y="2732691"/>
                  <a:pt x="2801861" y="2730199"/>
                </a:cubicBezTo>
                <a:cubicBezTo>
                  <a:pt x="2798356" y="2729576"/>
                  <a:pt x="2794850" y="2726460"/>
                  <a:pt x="2792751" y="2722720"/>
                </a:cubicBezTo>
                <a:cubicBezTo>
                  <a:pt x="2789244" y="2716488"/>
                  <a:pt x="2792751" y="2707139"/>
                  <a:pt x="2801159" y="2707139"/>
                </a:cubicBezTo>
                <a:close/>
                <a:moveTo>
                  <a:pt x="2168739" y="2673330"/>
                </a:moveTo>
                <a:cubicBezTo>
                  <a:pt x="2172329" y="2674265"/>
                  <a:pt x="2173206" y="2677848"/>
                  <a:pt x="2164797" y="2688443"/>
                </a:cubicBezTo>
                <a:cubicBezTo>
                  <a:pt x="2162692" y="2691560"/>
                  <a:pt x="2157788" y="2690312"/>
                  <a:pt x="2154283" y="2690935"/>
                </a:cubicBezTo>
                <a:cubicBezTo>
                  <a:pt x="2150780" y="2691560"/>
                  <a:pt x="2147275" y="2692805"/>
                  <a:pt x="2143771" y="2692805"/>
                </a:cubicBezTo>
                <a:cubicBezTo>
                  <a:pt x="2136763" y="2692805"/>
                  <a:pt x="2129052" y="2691560"/>
                  <a:pt x="2122045" y="2690935"/>
                </a:cubicBezTo>
                <a:cubicBezTo>
                  <a:pt x="2121344" y="2684081"/>
                  <a:pt x="2126251" y="2680340"/>
                  <a:pt x="2135360" y="2679096"/>
                </a:cubicBezTo>
                <a:cubicBezTo>
                  <a:pt x="2142368" y="2677848"/>
                  <a:pt x="2149377" y="2674109"/>
                  <a:pt x="2156386" y="2674109"/>
                </a:cubicBezTo>
                <a:cubicBezTo>
                  <a:pt x="2158838" y="2674109"/>
                  <a:pt x="2165148" y="2672395"/>
                  <a:pt x="2168739" y="2673330"/>
                </a:cubicBezTo>
                <a:close/>
                <a:moveTo>
                  <a:pt x="3109530" y="2551956"/>
                </a:moveTo>
                <a:cubicBezTo>
                  <a:pt x="3126350" y="2552579"/>
                  <a:pt x="3143168" y="2553827"/>
                  <a:pt x="3159990" y="2556318"/>
                </a:cubicBezTo>
                <a:cubicBezTo>
                  <a:pt x="3168402" y="2557565"/>
                  <a:pt x="3176109" y="2559435"/>
                  <a:pt x="3184519" y="2561928"/>
                </a:cubicBezTo>
                <a:cubicBezTo>
                  <a:pt x="3192929" y="2564420"/>
                  <a:pt x="3201341" y="2568160"/>
                  <a:pt x="3209050" y="2572523"/>
                </a:cubicBezTo>
                <a:cubicBezTo>
                  <a:pt x="3218861" y="2578132"/>
                  <a:pt x="3230775" y="2584364"/>
                  <a:pt x="3241287" y="2581248"/>
                </a:cubicBezTo>
                <a:cubicBezTo>
                  <a:pt x="3272126" y="2570653"/>
                  <a:pt x="3303664" y="2571899"/>
                  <a:pt x="3333798" y="2575639"/>
                </a:cubicBezTo>
                <a:cubicBezTo>
                  <a:pt x="3341507" y="2576262"/>
                  <a:pt x="3349216" y="2577507"/>
                  <a:pt x="3356925" y="2578755"/>
                </a:cubicBezTo>
                <a:cubicBezTo>
                  <a:pt x="3364637" y="2580001"/>
                  <a:pt x="3372345" y="2581870"/>
                  <a:pt x="3380054" y="2583118"/>
                </a:cubicBezTo>
                <a:cubicBezTo>
                  <a:pt x="3395473" y="2586234"/>
                  <a:pt x="3410891" y="2589350"/>
                  <a:pt x="3426309" y="2591220"/>
                </a:cubicBezTo>
                <a:lnTo>
                  <a:pt x="3449437" y="2594336"/>
                </a:lnTo>
                <a:lnTo>
                  <a:pt x="3473265" y="2598074"/>
                </a:lnTo>
                <a:cubicBezTo>
                  <a:pt x="3489385" y="2600567"/>
                  <a:pt x="3504803" y="2603683"/>
                  <a:pt x="3520223" y="2607423"/>
                </a:cubicBezTo>
                <a:cubicBezTo>
                  <a:pt x="3530734" y="2609917"/>
                  <a:pt x="3538443" y="2624250"/>
                  <a:pt x="3544753" y="2638585"/>
                </a:cubicBezTo>
                <a:cubicBezTo>
                  <a:pt x="3546855" y="2641077"/>
                  <a:pt x="3546152" y="2649181"/>
                  <a:pt x="3544753" y="2654165"/>
                </a:cubicBezTo>
                <a:cubicBezTo>
                  <a:pt x="3544049" y="2657905"/>
                  <a:pt x="3539846" y="2662892"/>
                  <a:pt x="3537742" y="2663514"/>
                </a:cubicBezTo>
                <a:cubicBezTo>
                  <a:pt x="3518119" y="2667252"/>
                  <a:pt x="3499897" y="2667877"/>
                  <a:pt x="3480973" y="2666629"/>
                </a:cubicBezTo>
                <a:cubicBezTo>
                  <a:pt x="3462753" y="2665384"/>
                  <a:pt x="3444532" y="2661644"/>
                  <a:pt x="3426309" y="2659151"/>
                </a:cubicBezTo>
                <a:cubicBezTo>
                  <a:pt x="3408089" y="2656035"/>
                  <a:pt x="3389865" y="2653541"/>
                  <a:pt x="3371644" y="2652919"/>
                </a:cubicBezTo>
                <a:cubicBezTo>
                  <a:pt x="3362533" y="2652297"/>
                  <a:pt x="3353422" y="2652297"/>
                  <a:pt x="3344312" y="2653541"/>
                </a:cubicBezTo>
                <a:cubicBezTo>
                  <a:pt x="3335202" y="2654789"/>
                  <a:pt x="3326090" y="2656657"/>
                  <a:pt x="3316980" y="2659151"/>
                </a:cubicBezTo>
                <a:cubicBezTo>
                  <a:pt x="3309969" y="2661020"/>
                  <a:pt x="3302962" y="2654165"/>
                  <a:pt x="3295252" y="2652919"/>
                </a:cubicBezTo>
                <a:cubicBezTo>
                  <a:pt x="3280534" y="2649803"/>
                  <a:pt x="3265816" y="2643570"/>
                  <a:pt x="3251099" y="2646063"/>
                </a:cubicBezTo>
                <a:cubicBezTo>
                  <a:pt x="3234279" y="2648556"/>
                  <a:pt x="3217458" y="2650426"/>
                  <a:pt x="3200638" y="2651049"/>
                </a:cubicBezTo>
                <a:cubicBezTo>
                  <a:pt x="3192229" y="2651049"/>
                  <a:pt x="3183821" y="2651672"/>
                  <a:pt x="3175409" y="2651672"/>
                </a:cubicBezTo>
                <a:cubicBezTo>
                  <a:pt x="3167000" y="2651672"/>
                  <a:pt x="3159290" y="2652297"/>
                  <a:pt x="3150879" y="2652297"/>
                </a:cubicBezTo>
                <a:cubicBezTo>
                  <a:pt x="3134761" y="2652297"/>
                  <a:pt x="3117941" y="2652297"/>
                  <a:pt x="3101821" y="2651672"/>
                </a:cubicBezTo>
                <a:cubicBezTo>
                  <a:pt x="3085701" y="2651049"/>
                  <a:pt x="3069580" y="2651672"/>
                  <a:pt x="3053462" y="2651049"/>
                </a:cubicBezTo>
                <a:cubicBezTo>
                  <a:pt x="3010712" y="2649803"/>
                  <a:pt x="2968661" y="2651672"/>
                  <a:pt x="2927313" y="2657282"/>
                </a:cubicBezTo>
                <a:cubicBezTo>
                  <a:pt x="2899278" y="2661644"/>
                  <a:pt x="2873347" y="2668500"/>
                  <a:pt x="2846014" y="2650426"/>
                </a:cubicBezTo>
                <a:cubicBezTo>
                  <a:pt x="2839705" y="2646687"/>
                  <a:pt x="2831996" y="2646063"/>
                  <a:pt x="2825690" y="2647310"/>
                </a:cubicBezTo>
                <a:cubicBezTo>
                  <a:pt x="2801861" y="2652919"/>
                  <a:pt x="2778733" y="2652919"/>
                  <a:pt x="2754203" y="2642946"/>
                </a:cubicBezTo>
                <a:cubicBezTo>
                  <a:pt x="2750698" y="2641701"/>
                  <a:pt x="2747195" y="2642946"/>
                  <a:pt x="2744392" y="2644818"/>
                </a:cubicBezTo>
                <a:cubicBezTo>
                  <a:pt x="2741589" y="2646687"/>
                  <a:pt x="2738086" y="2649181"/>
                  <a:pt x="2735982" y="2652919"/>
                </a:cubicBezTo>
                <a:cubicBezTo>
                  <a:pt x="2726871" y="2669123"/>
                  <a:pt x="2717057" y="2680340"/>
                  <a:pt x="2700940" y="2677224"/>
                </a:cubicBezTo>
                <a:cubicBezTo>
                  <a:pt x="2683419" y="2674109"/>
                  <a:pt x="2665196" y="2672863"/>
                  <a:pt x="2648375" y="2660398"/>
                </a:cubicBezTo>
                <a:cubicBezTo>
                  <a:pt x="2637164" y="2652297"/>
                  <a:pt x="2628051" y="2655413"/>
                  <a:pt x="2619640" y="2664760"/>
                </a:cubicBezTo>
                <a:cubicBezTo>
                  <a:pt x="2608429" y="2676602"/>
                  <a:pt x="2595113" y="2681588"/>
                  <a:pt x="2580396" y="2682211"/>
                </a:cubicBezTo>
                <a:cubicBezTo>
                  <a:pt x="2558667" y="2682211"/>
                  <a:pt x="2536944" y="2682211"/>
                  <a:pt x="2515217" y="2682211"/>
                </a:cubicBezTo>
                <a:lnTo>
                  <a:pt x="2482279" y="2681588"/>
                </a:lnTo>
                <a:cubicBezTo>
                  <a:pt x="2471765" y="2681588"/>
                  <a:pt x="2460550" y="2680340"/>
                  <a:pt x="2449336" y="2680965"/>
                </a:cubicBezTo>
                <a:cubicBezTo>
                  <a:pt x="2443030" y="2680965"/>
                  <a:pt x="2435320" y="2673486"/>
                  <a:pt x="2428313" y="2667877"/>
                </a:cubicBezTo>
                <a:cubicBezTo>
                  <a:pt x="2402381" y="2646687"/>
                  <a:pt x="2402381" y="2646687"/>
                  <a:pt x="2386262" y="2648556"/>
                </a:cubicBezTo>
                <a:cubicBezTo>
                  <a:pt x="2375048" y="2649803"/>
                  <a:pt x="2363836" y="2651672"/>
                  <a:pt x="2352622" y="2653541"/>
                </a:cubicBezTo>
                <a:cubicBezTo>
                  <a:pt x="2351921" y="2652297"/>
                  <a:pt x="2351221" y="2649803"/>
                  <a:pt x="2350519" y="2647933"/>
                </a:cubicBezTo>
                <a:cubicBezTo>
                  <a:pt x="2349819" y="2648556"/>
                  <a:pt x="2349819" y="2648556"/>
                  <a:pt x="2349118" y="2649181"/>
                </a:cubicBezTo>
                <a:cubicBezTo>
                  <a:pt x="2347716" y="2666008"/>
                  <a:pt x="2342107" y="2681588"/>
                  <a:pt x="2330896" y="2681588"/>
                </a:cubicBezTo>
                <a:cubicBezTo>
                  <a:pt x="2316178" y="2681588"/>
                  <a:pt x="2300758" y="2684704"/>
                  <a:pt x="2285340" y="2685327"/>
                </a:cubicBezTo>
                <a:cubicBezTo>
                  <a:pt x="2269923" y="2686573"/>
                  <a:pt x="2254504" y="2685327"/>
                  <a:pt x="2238385" y="2680340"/>
                </a:cubicBezTo>
                <a:cubicBezTo>
                  <a:pt x="2229276" y="2677224"/>
                  <a:pt x="2225067" y="2669745"/>
                  <a:pt x="2218761" y="2659773"/>
                </a:cubicBezTo>
                <a:cubicBezTo>
                  <a:pt x="2206847" y="2641077"/>
                  <a:pt x="2206148" y="2641701"/>
                  <a:pt x="2175309" y="2634845"/>
                </a:cubicBezTo>
                <a:cubicBezTo>
                  <a:pt x="2166197" y="2632352"/>
                  <a:pt x="2157788" y="2626743"/>
                  <a:pt x="2157788" y="2614278"/>
                </a:cubicBezTo>
                <a:cubicBezTo>
                  <a:pt x="2157788" y="2606799"/>
                  <a:pt x="2166197" y="2598074"/>
                  <a:pt x="2172506" y="2597452"/>
                </a:cubicBezTo>
                <a:cubicBezTo>
                  <a:pt x="2235582" y="2590595"/>
                  <a:pt x="2298658" y="2576884"/>
                  <a:pt x="2360330" y="2582494"/>
                </a:cubicBezTo>
                <a:cubicBezTo>
                  <a:pt x="2377151" y="2583740"/>
                  <a:pt x="2393971" y="2584364"/>
                  <a:pt x="2410092" y="2584986"/>
                </a:cubicBezTo>
                <a:cubicBezTo>
                  <a:pt x="2426909" y="2585610"/>
                  <a:pt x="2443030" y="2585610"/>
                  <a:pt x="2459151" y="2586857"/>
                </a:cubicBezTo>
                <a:cubicBezTo>
                  <a:pt x="2491389" y="2588727"/>
                  <a:pt x="2522927" y="2590595"/>
                  <a:pt x="2555164" y="2592465"/>
                </a:cubicBezTo>
                <a:cubicBezTo>
                  <a:pt x="2565678" y="2593089"/>
                  <a:pt x="2576891" y="2593089"/>
                  <a:pt x="2588104" y="2593711"/>
                </a:cubicBezTo>
                <a:cubicBezTo>
                  <a:pt x="2599317" y="2594336"/>
                  <a:pt x="2610530" y="2594336"/>
                  <a:pt x="2621045" y="2594336"/>
                </a:cubicBezTo>
                <a:cubicBezTo>
                  <a:pt x="2642769" y="2593711"/>
                  <a:pt x="2664496" y="2592465"/>
                  <a:pt x="2685521" y="2589350"/>
                </a:cubicBezTo>
                <a:cubicBezTo>
                  <a:pt x="2696734" y="2587479"/>
                  <a:pt x="2708650" y="2584986"/>
                  <a:pt x="2719862" y="2582494"/>
                </a:cubicBezTo>
                <a:cubicBezTo>
                  <a:pt x="2731077" y="2580624"/>
                  <a:pt x="2742288" y="2578132"/>
                  <a:pt x="2753503" y="2577507"/>
                </a:cubicBezTo>
                <a:cubicBezTo>
                  <a:pt x="2776629" y="2575639"/>
                  <a:pt x="2799058" y="2577507"/>
                  <a:pt x="2822186" y="2591843"/>
                </a:cubicBezTo>
                <a:cubicBezTo>
                  <a:pt x="2824988" y="2593089"/>
                  <a:pt x="2829194" y="2593711"/>
                  <a:pt x="2831996" y="2591843"/>
                </a:cubicBezTo>
                <a:cubicBezTo>
                  <a:pt x="2837603" y="2588727"/>
                  <a:pt x="2843208" y="2586234"/>
                  <a:pt x="2848817" y="2584364"/>
                </a:cubicBezTo>
                <a:cubicBezTo>
                  <a:pt x="2854423" y="2581870"/>
                  <a:pt x="2860031" y="2581248"/>
                  <a:pt x="2865635" y="2580001"/>
                </a:cubicBezTo>
                <a:cubicBezTo>
                  <a:pt x="2876852" y="2578132"/>
                  <a:pt x="2888764" y="2577507"/>
                  <a:pt x="2899979" y="2578132"/>
                </a:cubicBezTo>
                <a:cubicBezTo>
                  <a:pt x="2911193" y="2578755"/>
                  <a:pt x="2923105" y="2579378"/>
                  <a:pt x="2934320" y="2580624"/>
                </a:cubicBezTo>
                <a:cubicBezTo>
                  <a:pt x="2946234" y="2581870"/>
                  <a:pt x="2957449" y="2583118"/>
                  <a:pt x="2969360" y="2583118"/>
                </a:cubicBezTo>
                <a:cubicBezTo>
                  <a:pt x="2987584" y="2583740"/>
                  <a:pt x="3005105" y="2583740"/>
                  <a:pt x="3023327" y="2580624"/>
                </a:cubicBezTo>
                <a:cubicBezTo>
                  <a:pt x="3040848" y="2577507"/>
                  <a:pt x="3059069" y="2571275"/>
                  <a:pt x="3076589" y="2558811"/>
                </a:cubicBezTo>
                <a:cubicBezTo>
                  <a:pt x="3086404" y="2551956"/>
                  <a:pt x="3098317" y="2551332"/>
                  <a:pt x="3109530" y="2551956"/>
                </a:cubicBezTo>
                <a:close/>
                <a:moveTo>
                  <a:pt x="4280635" y="2537621"/>
                </a:moveTo>
                <a:cubicBezTo>
                  <a:pt x="4277130" y="2536998"/>
                  <a:pt x="4271524" y="2541985"/>
                  <a:pt x="4268020" y="2545723"/>
                </a:cubicBezTo>
                <a:cubicBezTo>
                  <a:pt x="4262413" y="2551332"/>
                  <a:pt x="4262413" y="2563797"/>
                  <a:pt x="4272224" y="2568160"/>
                </a:cubicBezTo>
                <a:cubicBezTo>
                  <a:pt x="4317781" y="2588727"/>
                  <a:pt x="4364736" y="2600567"/>
                  <a:pt x="4417999" y="2598698"/>
                </a:cubicBezTo>
                <a:cubicBezTo>
                  <a:pt x="4420802" y="2598698"/>
                  <a:pt x="4425709" y="2594336"/>
                  <a:pt x="4429914" y="2591843"/>
                </a:cubicBezTo>
                <a:cubicBezTo>
                  <a:pt x="4427811" y="2587479"/>
                  <a:pt x="4426410" y="2582494"/>
                  <a:pt x="4423607" y="2578755"/>
                </a:cubicBezTo>
                <a:cubicBezTo>
                  <a:pt x="4420802" y="2575015"/>
                  <a:pt x="4417298" y="2571275"/>
                  <a:pt x="4413796" y="2570030"/>
                </a:cubicBezTo>
                <a:cubicBezTo>
                  <a:pt x="4402581" y="2566290"/>
                  <a:pt x="4392070" y="2563174"/>
                  <a:pt x="4378052" y="2559435"/>
                </a:cubicBezTo>
                <a:cubicBezTo>
                  <a:pt x="4364736" y="2555695"/>
                  <a:pt x="4348617" y="2551332"/>
                  <a:pt x="4327590" y="2545100"/>
                </a:cubicBezTo>
                <a:cubicBezTo>
                  <a:pt x="4325490" y="2544477"/>
                  <a:pt x="4303063" y="2540739"/>
                  <a:pt x="4280635" y="2537621"/>
                </a:cubicBezTo>
                <a:close/>
                <a:moveTo>
                  <a:pt x="3692629" y="2509577"/>
                </a:moveTo>
                <a:lnTo>
                  <a:pt x="3684217" y="2514562"/>
                </a:lnTo>
                <a:lnTo>
                  <a:pt x="3691928" y="2518924"/>
                </a:lnTo>
                <a:close/>
                <a:moveTo>
                  <a:pt x="1796153" y="2391162"/>
                </a:moveTo>
                <a:cubicBezTo>
                  <a:pt x="1796153" y="2392408"/>
                  <a:pt x="1796853" y="2393655"/>
                  <a:pt x="1797555" y="2394901"/>
                </a:cubicBezTo>
                <a:lnTo>
                  <a:pt x="1794050" y="2394901"/>
                </a:lnTo>
                <a:cubicBezTo>
                  <a:pt x="1792648" y="2394901"/>
                  <a:pt x="1791948" y="2394901"/>
                  <a:pt x="1790547" y="2394278"/>
                </a:cubicBezTo>
                <a:cubicBezTo>
                  <a:pt x="1792648" y="2393030"/>
                  <a:pt x="1794050" y="2392408"/>
                  <a:pt x="1796153" y="2391162"/>
                </a:cubicBezTo>
                <a:close/>
                <a:moveTo>
                  <a:pt x="1746043" y="2386098"/>
                </a:moveTo>
                <a:cubicBezTo>
                  <a:pt x="1760586" y="2386020"/>
                  <a:pt x="1775478" y="2388670"/>
                  <a:pt x="1790547" y="2393655"/>
                </a:cubicBezTo>
                <a:cubicBezTo>
                  <a:pt x="1766718" y="2407366"/>
                  <a:pt x="1740086" y="2414845"/>
                  <a:pt x="1711352" y="2416716"/>
                </a:cubicBezTo>
                <a:cubicBezTo>
                  <a:pt x="1698736" y="2417961"/>
                  <a:pt x="1693130" y="2414222"/>
                  <a:pt x="1695933" y="2404250"/>
                </a:cubicBezTo>
                <a:cubicBezTo>
                  <a:pt x="1696633" y="2399887"/>
                  <a:pt x="1700137" y="2396149"/>
                  <a:pt x="1703642" y="2394901"/>
                </a:cubicBezTo>
                <a:cubicBezTo>
                  <a:pt x="1717308" y="2388980"/>
                  <a:pt x="1731500" y="2386177"/>
                  <a:pt x="1746043" y="2386098"/>
                </a:cubicBezTo>
                <a:close/>
                <a:moveTo>
                  <a:pt x="2420603" y="2303911"/>
                </a:moveTo>
                <a:cubicBezTo>
                  <a:pt x="2404483" y="2299548"/>
                  <a:pt x="2391169" y="2305157"/>
                  <a:pt x="2389765" y="2316999"/>
                </a:cubicBezTo>
                <a:cubicBezTo>
                  <a:pt x="2389065" y="2321361"/>
                  <a:pt x="2391869" y="2326970"/>
                  <a:pt x="2392571" y="2331956"/>
                </a:cubicBezTo>
                <a:cubicBezTo>
                  <a:pt x="2400980" y="2353769"/>
                  <a:pt x="2424809" y="2356262"/>
                  <a:pt x="2431815" y="2339435"/>
                </a:cubicBezTo>
                <a:cubicBezTo>
                  <a:pt x="2436022" y="2330710"/>
                  <a:pt x="2436723" y="2321361"/>
                  <a:pt x="2431115" y="2312014"/>
                </a:cubicBezTo>
                <a:cubicBezTo>
                  <a:pt x="2428313" y="2308273"/>
                  <a:pt x="2424107" y="2304533"/>
                  <a:pt x="2420603" y="2303911"/>
                </a:cubicBezTo>
                <a:close/>
                <a:moveTo>
                  <a:pt x="11828688" y="2025951"/>
                </a:moveTo>
                <a:cubicBezTo>
                  <a:pt x="11855320" y="2027197"/>
                  <a:pt x="11874243" y="2044023"/>
                  <a:pt x="11893166" y="2060229"/>
                </a:cubicBezTo>
                <a:cubicBezTo>
                  <a:pt x="11895969" y="2063345"/>
                  <a:pt x="11895969" y="2070199"/>
                  <a:pt x="11897371" y="2075185"/>
                </a:cubicBezTo>
                <a:cubicBezTo>
                  <a:pt x="11893867" y="2077677"/>
                  <a:pt x="11890363" y="2082041"/>
                  <a:pt x="11886859" y="2082664"/>
                </a:cubicBezTo>
                <a:cubicBezTo>
                  <a:pt x="11854619" y="2087650"/>
                  <a:pt x="11827287" y="2080793"/>
                  <a:pt x="11813970" y="2047141"/>
                </a:cubicBezTo>
                <a:cubicBezTo>
                  <a:pt x="11812568" y="2043400"/>
                  <a:pt x="11813970" y="2037169"/>
                  <a:pt x="11816074" y="2034053"/>
                </a:cubicBezTo>
                <a:cubicBezTo>
                  <a:pt x="11818875" y="2030313"/>
                  <a:pt x="11825184" y="2025951"/>
                  <a:pt x="11828688" y="2025951"/>
                </a:cubicBezTo>
                <a:close/>
                <a:moveTo>
                  <a:pt x="11438320" y="1948047"/>
                </a:moveTo>
                <a:cubicBezTo>
                  <a:pt x="11448832" y="1947424"/>
                  <a:pt x="11458643" y="1949295"/>
                  <a:pt x="11468454" y="1949918"/>
                </a:cubicBezTo>
                <a:cubicBezTo>
                  <a:pt x="11523822" y="1954903"/>
                  <a:pt x="11570778" y="1988558"/>
                  <a:pt x="11626845" y="1992297"/>
                </a:cubicBezTo>
                <a:cubicBezTo>
                  <a:pt x="11631750" y="1992297"/>
                  <a:pt x="11637358" y="1995412"/>
                  <a:pt x="11640161" y="1999153"/>
                </a:cubicBezTo>
                <a:cubicBezTo>
                  <a:pt x="11646469" y="2006630"/>
                  <a:pt x="11656281" y="2014732"/>
                  <a:pt x="11655581" y="2022834"/>
                </a:cubicBezTo>
                <a:cubicBezTo>
                  <a:pt x="11654878" y="2035299"/>
                  <a:pt x="11644366" y="2038415"/>
                  <a:pt x="11631750" y="2035299"/>
                </a:cubicBezTo>
                <a:cubicBezTo>
                  <a:pt x="11607221" y="2029689"/>
                  <a:pt x="11582693" y="2025327"/>
                  <a:pt x="11557463" y="2019718"/>
                </a:cubicBezTo>
                <a:cubicBezTo>
                  <a:pt x="11557463" y="2019095"/>
                  <a:pt x="11558162" y="2017849"/>
                  <a:pt x="11558162" y="2017225"/>
                </a:cubicBezTo>
                <a:cubicBezTo>
                  <a:pt x="11523822" y="2009746"/>
                  <a:pt x="11489479" y="2003514"/>
                  <a:pt x="11455139" y="1995412"/>
                </a:cubicBezTo>
                <a:cubicBezTo>
                  <a:pt x="11446027" y="1993542"/>
                  <a:pt x="11436218" y="1987310"/>
                  <a:pt x="11430610" y="1979831"/>
                </a:cubicBezTo>
                <a:cubicBezTo>
                  <a:pt x="11425704" y="1973600"/>
                  <a:pt x="11425003" y="1962382"/>
                  <a:pt x="11424303" y="1953033"/>
                </a:cubicBezTo>
                <a:cubicBezTo>
                  <a:pt x="11424303" y="1952411"/>
                  <a:pt x="11433413" y="1948047"/>
                  <a:pt x="11438320" y="1948047"/>
                </a:cubicBezTo>
                <a:close/>
                <a:moveTo>
                  <a:pt x="10645669" y="1838359"/>
                </a:moveTo>
                <a:cubicBezTo>
                  <a:pt x="10650574" y="1838982"/>
                  <a:pt x="10656182" y="1837111"/>
                  <a:pt x="10660387" y="1838982"/>
                </a:cubicBezTo>
                <a:cubicBezTo>
                  <a:pt x="10663190" y="1840852"/>
                  <a:pt x="10665293" y="1848954"/>
                  <a:pt x="10663190" y="1852070"/>
                </a:cubicBezTo>
                <a:cubicBezTo>
                  <a:pt x="10661087" y="1855809"/>
                  <a:pt x="10654078" y="1858301"/>
                  <a:pt x="10650574" y="1857679"/>
                </a:cubicBezTo>
                <a:cubicBezTo>
                  <a:pt x="10646370" y="1857055"/>
                  <a:pt x="10642165" y="1853315"/>
                  <a:pt x="10640062" y="1848954"/>
                </a:cubicBezTo>
                <a:cubicBezTo>
                  <a:pt x="10638661" y="1847084"/>
                  <a:pt x="10643566" y="1842098"/>
                  <a:pt x="10645669" y="1838359"/>
                </a:cubicBezTo>
                <a:close/>
                <a:moveTo>
                  <a:pt x="11909286" y="1825893"/>
                </a:moveTo>
                <a:cubicBezTo>
                  <a:pt x="11916994" y="1822154"/>
                  <a:pt x="11924002" y="1822154"/>
                  <a:pt x="11931010" y="1827139"/>
                </a:cubicBezTo>
                <a:cubicBezTo>
                  <a:pt x="11940122" y="1834618"/>
                  <a:pt x="11942224" y="1841475"/>
                  <a:pt x="11935918" y="1848330"/>
                </a:cubicBezTo>
                <a:cubicBezTo>
                  <a:pt x="11933114" y="1851447"/>
                  <a:pt x="11927506" y="1853315"/>
                  <a:pt x="11924002" y="1853315"/>
                </a:cubicBezTo>
                <a:cubicBezTo>
                  <a:pt x="11909985" y="1852692"/>
                  <a:pt x="11907884" y="1847084"/>
                  <a:pt x="11909286" y="1825893"/>
                </a:cubicBezTo>
                <a:close/>
                <a:moveTo>
                  <a:pt x="11907884" y="1824023"/>
                </a:moveTo>
                <a:lnTo>
                  <a:pt x="11909284" y="1824023"/>
                </a:lnTo>
                <a:cubicBezTo>
                  <a:pt x="11909284" y="1824647"/>
                  <a:pt x="11909284" y="1825271"/>
                  <a:pt x="11909284" y="1825893"/>
                </a:cubicBezTo>
                <a:cubicBezTo>
                  <a:pt x="11907884" y="1826516"/>
                  <a:pt x="11906480" y="1826516"/>
                  <a:pt x="11905780" y="1827764"/>
                </a:cubicBezTo>
                <a:cubicBezTo>
                  <a:pt x="11906480" y="1826516"/>
                  <a:pt x="11907181" y="1825271"/>
                  <a:pt x="11907884" y="1824023"/>
                </a:cubicBezTo>
                <a:close/>
                <a:moveTo>
                  <a:pt x="10241984" y="1779150"/>
                </a:moveTo>
                <a:cubicBezTo>
                  <a:pt x="10243387" y="1779774"/>
                  <a:pt x="10242685" y="1786007"/>
                  <a:pt x="10242685" y="1789123"/>
                </a:cubicBezTo>
                <a:cubicBezTo>
                  <a:pt x="10230770" y="1794109"/>
                  <a:pt x="10225867" y="1790369"/>
                  <a:pt x="10230770" y="1779774"/>
                </a:cubicBezTo>
                <a:cubicBezTo>
                  <a:pt x="10231473" y="1777905"/>
                  <a:pt x="10239181" y="1777905"/>
                  <a:pt x="10241984" y="1779150"/>
                </a:cubicBezTo>
                <a:close/>
                <a:moveTo>
                  <a:pt x="9872642" y="1374054"/>
                </a:moveTo>
                <a:cubicBezTo>
                  <a:pt x="9906984" y="1385270"/>
                  <a:pt x="9943428" y="1380907"/>
                  <a:pt x="9978469" y="1387142"/>
                </a:cubicBezTo>
                <a:cubicBezTo>
                  <a:pt x="10058365" y="1400852"/>
                  <a:pt x="10138962" y="1413317"/>
                  <a:pt x="10218858" y="1426405"/>
                </a:cubicBezTo>
                <a:cubicBezTo>
                  <a:pt x="10299455" y="1439493"/>
                  <a:pt x="10379351" y="1452581"/>
                  <a:pt x="10457844" y="1470652"/>
                </a:cubicBezTo>
                <a:cubicBezTo>
                  <a:pt x="10492186" y="1478755"/>
                  <a:pt x="10527927" y="1483740"/>
                  <a:pt x="10563671" y="1483740"/>
                </a:cubicBezTo>
                <a:cubicBezTo>
                  <a:pt x="10585397" y="1483740"/>
                  <a:pt x="10607123" y="1484365"/>
                  <a:pt x="10628850" y="1486234"/>
                </a:cubicBezTo>
                <a:cubicBezTo>
                  <a:pt x="10650574" y="1488104"/>
                  <a:pt x="10672302" y="1489973"/>
                  <a:pt x="10693326" y="1493089"/>
                </a:cubicBezTo>
                <a:cubicBezTo>
                  <a:pt x="10735377" y="1499322"/>
                  <a:pt x="10777428" y="1508048"/>
                  <a:pt x="10818776" y="1519266"/>
                </a:cubicBezTo>
                <a:cubicBezTo>
                  <a:pt x="10848212" y="1527368"/>
                  <a:pt x="10878348" y="1530483"/>
                  <a:pt x="10908484" y="1534847"/>
                </a:cubicBezTo>
                <a:cubicBezTo>
                  <a:pt x="11013611" y="1551050"/>
                  <a:pt x="11119439" y="1561022"/>
                  <a:pt x="11224565" y="1576603"/>
                </a:cubicBezTo>
                <a:cubicBezTo>
                  <a:pt x="11261708" y="1582211"/>
                  <a:pt x="11299554" y="1587821"/>
                  <a:pt x="11336699" y="1594676"/>
                </a:cubicBezTo>
                <a:cubicBezTo>
                  <a:pt x="11373842" y="1601532"/>
                  <a:pt x="11410988" y="1609010"/>
                  <a:pt x="11448132" y="1615865"/>
                </a:cubicBezTo>
                <a:cubicBezTo>
                  <a:pt x="11522421" y="1630823"/>
                  <a:pt x="11596009" y="1647650"/>
                  <a:pt x="11668896" y="1666971"/>
                </a:cubicBezTo>
                <a:cubicBezTo>
                  <a:pt x="11692724" y="1673202"/>
                  <a:pt x="11719358" y="1675072"/>
                  <a:pt x="11743887" y="1670710"/>
                </a:cubicBezTo>
                <a:cubicBezTo>
                  <a:pt x="11802758" y="1660115"/>
                  <a:pt x="11853918" y="1679434"/>
                  <a:pt x="11906481" y="1697509"/>
                </a:cubicBezTo>
                <a:cubicBezTo>
                  <a:pt x="11935918" y="1729917"/>
                  <a:pt x="11980069" y="1726177"/>
                  <a:pt x="12015813" y="1743004"/>
                </a:cubicBezTo>
                <a:cubicBezTo>
                  <a:pt x="12020018" y="1744873"/>
                  <a:pt x="12022821" y="1750483"/>
                  <a:pt x="12026326" y="1754223"/>
                </a:cubicBezTo>
                <a:cubicBezTo>
                  <a:pt x="12018616" y="1759832"/>
                  <a:pt x="12010907" y="1768556"/>
                  <a:pt x="12002498" y="1769804"/>
                </a:cubicBezTo>
                <a:cubicBezTo>
                  <a:pt x="11987078" y="1771672"/>
                  <a:pt x="11972361" y="1767310"/>
                  <a:pt x="11956943" y="1768556"/>
                </a:cubicBezTo>
                <a:cubicBezTo>
                  <a:pt x="11940823" y="1769804"/>
                  <a:pt x="11929609" y="1779775"/>
                  <a:pt x="11923302" y="1797848"/>
                </a:cubicBezTo>
                <a:cubicBezTo>
                  <a:pt x="11919798" y="1807197"/>
                  <a:pt x="11914191" y="1815300"/>
                  <a:pt x="11908585" y="1823401"/>
                </a:cubicBezTo>
                <a:cubicBezTo>
                  <a:pt x="11888261" y="1822154"/>
                  <a:pt x="11869338" y="1817169"/>
                  <a:pt x="11860227" y="1795355"/>
                </a:cubicBezTo>
                <a:cubicBezTo>
                  <a:pt x="11849714" y="1769180"/>
                  <a:pt x="11832893" y="1751730"/>
                  <a:pt x="11806263" y="1746121"/>
                </a:cubicBezTo>
                <a:cubicBezTo>
                  <a:pt x="11722162" y="1728047"/>
                  <a:pt x="11638760" y="1706858"/>
                  <a:pt x="11549753" y="1718698"/>
                </a:cubicBezTo>
                <a:cubicBezTo>
                  <a:pt x="11518216" y="1722438"/>
                  <a:pt x="11488781" y="1716830"/>
                  <a:pt x="11460748" y="1704364"/>
                </a:cubicBezTo>
                <a:cubicBezTo>
                  <a:pt x="11428508" y="1690030"/>
                  <a:pt x="11396270" y="1676318"/>
                  <a:pt x="11363329" y="1664479"/>
                </a:cubicBezTo>
                <a:cubicBezTo>
                  <a:pt x="11325485" y="1651390"/>
                  <a:pt x="11286938" y="1640172"/>
                  <a:pt x="11247690" y="1629577"/>
                </a:cubicBezTo>
                <a:cubicBezTo>
                  <a:pt x="11233674" y="1625836"/>
                  <a:pt x="11216854" y="1625214"/>
                  <a:pt x="11202838" y="1635809"/>
                </a:cubicBezTo>
                <a:cubicBezTo>
                  <a:pt x="11165693" y="1663231"/>
                  <a:pt x="11136959" y="1649519"/>
                  <a:pt x="11106122" y="1629577"/>
                </a:cubicBezTo>
                <a:cubicBezTo>
                  <a:pt x="11084396" y="1615241"/>
                  <a:pt x="11054959" y="1612126"/>
                  <a:pt x="11031833" y="1623967"/>
                </a:cubicBezTo>
                <a:cubicBezTo>
                  <a:pt x="10989783" y="1645781"/>
                  <a:pt x="10953338" y="1643288"/>
                  <a:pt x="10912691" y="1631446"/>
                </a:cubicBezTo>
                <a:cubicBezTo>
                  <a:pt x="10835597" y="1608388"/>
                  <a:pt x="10755001" y="1595922"/>
                  <a:pt x="10674405" y="1585329"/>
                </a:cubicBezTo>
                <a:cubicBezTo>
                  <a:pt x="10649173" y="1582211"/>
                  <a:pt x="10624645" y="1577849"/>
                  <a:pt x="10599413" y="1573485"/>
                </a:cubicBezTo>
                <a:lnTo>
                  <a:pt x="10524423" y="1559152"/>
                </a:lnTo>
                <a:lnTo>
                  <a:pt x="10345010" y="1526120"/>
                </a:lnTo>
                <a:cubicBezTo>
                  <a:pt x="10284737" y="1514902"/>
                  <a:pt x="10225164" y="1504307"/>
                  <a:pt x="10165594" y="1491843"/>
                </a:cubicBezTo>
                <a:cubicBezTo>
                  <a:pt x="10066074" y="1471277"/>
                  <a:pt x="9967254" y="1448218"/>
                  <a:pt x="9868436" y="1426405"/>
                </a:cubicBezTo>
                <a:cubicBezTo>
                  <a:pt x="9863532" y="1425157"/>
                  <a:pt x="9860027" y="1421419"/>
                  <a:pt x="9855121" y="1419548"/>
                </a:cubicBezTo>
                <a:cubicBezTo>
                  <a:pt x="9841806" y="1415185"/>
                  <a:pt x="9839001" y="1406461"/>
                  <a:pt x="9848815" y="1392750"/>
                </a:cubicBezTo>
                <a:cubicBezTo>
                  <a:pt x="9855823" y="1385270"/>
                  <a:pt x="9867735" y="1372183"/>
                  <a:pt x="9872642" y="1374054"/>
                </a:cubicBezTo>
                <a:close/>
                <a:moveTo>
                  <a:pt x="8743587" y="1107933"/>
                </a:moveTo>
                <a:cubicBezTo>
                  <a:pt x="8780733" y="1105441"/>
                  <a:pt x="8815074" y="1112297"/>
                  <a:pt x="8848713" y="1121645"/>
                </a:cubicBezTo>
                <a:cubicBezTo>
                  <a:pt x="8916696" y="1140341"/>
                  <a:pt x="8983275" y="1160908"/>
                  <a:pt x="9050557" y="1180228"/>
                </a:cubicBezTo>
                <a:lnTo>
                  <a:pt x="9050557" y="1179606"/>
                </a:lnTo>
                <a:cubicBezTo>
                  <a:pt x="9089104" y="1190823"/>
                  <a:pt x="9127648" y="1202043"/>
                  <a:pt x="9166195" y="1212013"/>
                </a:cubicBezTo>
                <a:cubicBezTo>
                  <a:pt x="9199835" y="1220739"/>
                  <a:pt x="9234877" y="1227594"/>
                  <a:pt x="9268517" y="1236319"/>
                </a:cubicBezTo>
                <a:cubicBezTo>
                  <a:pt x="9282534" y="1240058"/>
                  <a:pt x="9296552" y="1245668"/>
                  <a:pt x="9309867" y="1251901"/>
                </a:cubicBezTo>
                <a:cubicBezTo>
                  <a:pt x="9314072" y="1253769"/>
                  <a:pt x="9315473" y="1260002"/>
                  <a:pt x="9318278" y="1264364"/>
                </a:cubicBezTo>
                <a:cubicBezTo>
                  <a:pt x="9310569" y="1269350"/>
                  <a:pt x="9301458" y="1279322"/>
                  <a:pt x="9296552" y="1278077"/>
                </a:cubicBezTo>
                <a:cubicBezTo>
                  <a:pt x="9185818" y="1246290"/>
                  <a:pt x="9073683" y="1220739"/>
                  <a:pt x="8958044" y="1206403"/>
                </a:cubicBezTo>
                <a:cubicBezTo>
                  <a:pt x="8897773" y="1199550"/>
                  <a:pt x="8839603" y="1182722"/>
                  <a:pt x="8780733" y="1169634"/>
                </a:cubicBezTo>
                <a:cubicBezTo>
                  <a:pt x="8761110" y="1165272"/>
                  <a:pt x="8741486" y="1159663"/>
                  <a:pt x="8723263" y="1152184"/>
                </a:cubicBezTo>
                <a:cubicBezTo>
                  <a:pt x="8715554" y="1148444"/>
                  <a:pt x="8709245" y="1139719"/>
                  <a:pt x="8704340" y="1131616"/>
                </a:cubicBezTo>
                <a:cubicBezTo>
                  <a:pt x="8700135" y="1124761"/>
                  <a:pt x="8728170" y="1109181"/>
                  <a:pt x="8743587" y="1107933"/>
                </a:cubicBezTo>
                <a:close/>
                <a:moveTo>
                  <a:pt x="7895570" y="918473"/>
                </a:moveTo>
                <a:cubicBezTo>
                  <a:pt x="7896972" y="919721"/>
                  <a:pt x="7899074" y="920965"/>
                  <a:pt x="7900476" y="922213"/>
                </a:cubicBezTo>
                <a:cubicBezTo>
                  <a:pt x="7899074" y="922213"/>
                  <a:pt x="7898373" y="922213"/>
                  <a:pt x="7897673" y="922836"/>
                </a:cubicBezTo>
                <a:cubicBezTo>
                  <a:pt x="7894869" y="922213"/>
                  <a:pt x="7891365" y="922213"/>
                  <a:pt x="7888562" y="921590"/>
                </a:cubicBezTo>
                <a:close/>
                <a:moveTo>
                  <a:pt x="7929386" y="918239"/>
                </a:moveTo>
                <a:cubicBezTo>
                  <a:pt x="7938848" y="918472"/>
                  <a:pt x="7948133" y="920030"/>
                  <a:pt x="7957245" y="922835"/>
                </a:cubicBezTo>
                <a:cubicBezTo>
                  <a:pt x="8003500" y="937794"/>
                  <a:pt x="8050455" y="953374"/>
                  <a:pt x="8096711" y="969578"/>
                </a:cubicBezTo>
                <a:cubicBezTo>
                  <a:pt x="8105822" y="972694"/>
                  <a:pt x="8112830" y="979548"/>
                  <a:pt x="8119840" y="984535"/>
                </a:cubicBezTo>
                <a:cubicBezTo>
                  <a:pt x="8072182" y="973940"/>
                  <a:pt x="8023825" y="963969"/>
                  <a:pt x="7975467" y="952749"/>
                </a:cubicBezTo>
                <a:cubicBezTo>
                  <a:pt x="7948833" y="946518"/>
                  <a:pt x="7922202" y="939662"/>
                  <a:pt x="7900476" y="921590"/>
                </a:cubicBezTo>
                <a:cubicBezTo>
                  <a:pt x="7910288" y="919096"/>
                  <a:pt x="7919924" y="918006"/>
                  <a:pt x="7929386" y="918239"/>
                </a:cubicBezTo>
                <a:close/>
                <a:moveTo>
                  <a:pt x="7245192" y="748330"/>
                </a:moveTo>
                <a:cubicBezTo>
                  <a:pt x="7358025" y="758302"/>
                  <a:pt x="7465956" y="785101"/>
                  <a:pt x="7573184" y="811279"/>
                </a:cubicBezTo>
                <a:cubicBezTo>
                  <a:pt x="7636260" y="826236"/>
                  <a:pt x="7699336" y="843063"/>
                  <a:pt x="7753301" y="881704"/>
                </a:cubicBezTo>
                <a:cubicBezTo>
                  <a:pt x="7791846" y="908502"/>
                  <a:pt x="7840204" y="915357"/>
                  <a:pt x="7888562" y="920965"/>
                </a:cubicBezTo>
                <a:cubicBezTo>
                  <a:pt x="7871041" y="928444"/>
                  <a:pt x="7853519" y="935923"/>
                  <a:pt x="7834598" y="931560"/>
                </a:cubicBezTo>
                <a:cubicBezTo>
                  <a:pt x="7770820" y="916603"/>
                  <a:pt x="7708447" y="896038"/>
                  <a:pt x="7642567" y="887312"/>
                </a:cubicBezTo>
                <a:cubicBezTo>
                  <a:pt x="7540245" y="874224"/>
                  <a:pt x="7444931" y="842440"/>
                  <a:pt x="7348215" y="814394"/>
                </a:cubicBezTo>
                <a:cubicBezTo>
                  <a:pt x="7308967" y="803176"/>
                  <a:pt x="7271823" y="788217"/>
                  <a:pt x="7234678" y="773884"/>
                </a:cubicBezTo>
                <a:cubicBezTo>
                  <a:pt x="7221363" y="768897"/>
                  <a:pt x="7220662" y="760173"/>
                  <a:pt x="7230472" y="753941"/>
                </a:cubicBezTo>
                <a:cubicBezTo>
                  <a:pt x="7235379" y="751447"/>
                  <a:pt x="7240984" y="747708"/>
                  <a:pt x="7245192" y="748330"/>
                </a:cubicBezTo>
                <a:close/>
                <a:moveTo>
                  <a:pt x="6824688" y="631163"/>
                </a:moveTo>
                <a:cubicBezTo>
                  <a:pt x="6852721" y="636149"/>
                  <a:pt x="6880753" y="642382"/>
                  <a:pt x="6906686" y="651106"/>
                </a:cubicBezTo>
                <a:cubicBezTo>
                  <a:pt x="6933318" y="659832"/>
                  <a:pt x="6957848" y="671673"/>
                  <a:pt x="6980975" y="687254"/>
                </a:cubicBezTo>
                <a:cubicBezTo>
                  <a:pt x="6985180" y="689747"/>
                  <a:pt x="6987983" y="695356"/>
                  <a:pt x="6987983" y="699718"/>
                </a:cubicBezTo>
                <a:cubicBezTo>
                  <a:pt x="6987282" y="707820"/>
                  <a:pt x="6978172" y="711560"/>
                  <a:pt x="6965556" y="709067"/>
                </a:cubicBezTo>
                <a:cubicBezTo>
                  <a:pt x="6953641" y="706573"/>
                  <a:pt x="6941027" y="704081"/>
                  <a:pt x="6928410" y="700965"/>
                </a:cubicBezTo>
                <a:cubicBezTo>
                  <a:pt x="6915797" y="698472"/>
                  <a:pt x="6903181" y="695356"/>
                  <a:pt x="6890566" y="692240"/>
                </a:cubicBezTo>
                <a:cubicBezTo>
                  <a:pt x="6867439" y="682892"/>
                  <a:pt x="6844311" y="672920"/>
                  <a:pt x="6821183" y="662325"/>
                </a:cubicBezTo>
                <a:cubicBezTo>
                  <a:pt x="6816978" y="660454"/>
                  <a:pt x="6814175" y="654846"/>
                  <a:pt x="6812072" y="651106"/>
                </a:cubicBezTo>
                <a:cubicBezTo>
                  <a:pt x="6810671" y="647367"/>
                  <a:pt x="6808568" y="641135"/>
                  <a:pt x="6810671" y="638642"/>
                </a:cubicBezTo>
                <a:cubicBezTo>
                  <a:pt x="6813473" y="634903"/>
                  <a:pt x="6820482" y="630540"/>
                  <a:pt x="6824688" y="631163"/>
                </a:cubicBezTo>
                <a:close/>
                <a:moveTo>
                  <a:pt x="6430112" y="533940"/>
                </a:moveTo>
                <a:cubicBezTo>
                  <a:pt x="6481975" y="529577"/>
                  <a:pt x="6524025" y="555129"/>
                  <a:pt x="6573086" y="560115"/>
                </a:cubicBezTo>
                <a:cubicBezTo>
                  <a:pt x="6616537" y="564477"/>
                  <a:pt x="6657186" y="578812"/>
                  <a:pt x="6698536" y="588784"/>
                </a:cubicBezTo>
                <a:cubicBezTo>
                  <a:pt x="6702740" y="590030"/>
                  <a:pt x="6707646" y="593769"/>
                  <a:pt x="6711150" y="596886"/>
                </a:cubicBezTo>
                <a:cubicBezTo>
                  <a:pt x="6714654" y="600624"/>
                  <a:pt x="6717459" y="604987"/>
                  <a:pt x="6720963" y="608727"/>
                </a:cubicBezTo>
                <a:cubicBezTo>
                  <a:pt x="6712552" y="614959"/>
                  <a:pt x="6704142" y="624931"/>
                  <a:pt x="6695731" y="626178"/>
                </a:cubicBezTo>
                <a:cubicBezTo>
                  <a:pt x="6633357" y="633656"/>
                  <a:pt x="6579393" y="613090"/>
                  <a:pt x="6521923" y="596263"/>
                </a:cubicBezTo>
                <a:cubicBezTo>
                  <a:pt x="6491086" y="586914"/>
                  <a:pt x="6460250" y="577565"/>
                  <a:pt x="6429412" y="567593"/>
                </a:cubicBezTo>
                <a:cubicBezTo>
                  <a:pt x="6425207" y="566348"/>
                  <a:pt x="6422403" y="560739"/>
                  <a:pt x="6419601" y="556376"/>
                </a:cubicBezTo>
                <a:cubicBezTo>
                  <a:pt x="6417497" y="552636"/>
                  <a:pt x="6414695" y="546404"/>
                  <a:pt x="6416097" y="543288"/>
                </a:cubicBezTo>
                <a:cubicBezTo>
                  <a:pt x="6418899" y="538925"/>
                  <a:pt x="6425207" y="534562"/>
                  <a:pt x="6430112" y="533940"/>
                </a:cubicBezTo>
                <a:close/>
                <a:moveTo>
                  <a:pt x="205248" y="482836"/>
                </a:moveTo>
                <a:cubicBezTo>
                  <a:pt x="210156" y="482212"/>
                  <a:pt x="216462" y="486575"/>
                  <a:pt x="222069" y="488445"/>
                </a:cubicBezTo>
                <a:cubicBezTo>
                  <a:pt x="216462" y="495924"/>
                  <a:pt x="212257" y="506518"/>
                  <a:pt x="203847" y="509635"/>
                </a:cubicBezTo>
                <a:cubicBezTo>
                  <a:pt x="189130" y="515867"/>
                  <a:pt x="173013" y="520229"/>
                  <a:pt x="156892" y="523345"/>
                </a:cubicBezTo>
                <a:cubicBezTo>
                  <a:pt x="140772" y="526461"/>
                  <a:pt x="124652" y="528955"/>
                  <a:pt x="108533" y="530824"/>
                </a:cubicBezTo>
                <a:cubicBezTo>
                  <a:pt x="76294" y="535187"/>
                  <a:pt x="43355" y="538303"/>
                  <a:pt x="11818" y="546404"/>
                </a:cubicBezTo>
                <a:lnTo>
                  <a:pt x="0" y="543462"/>
                </a:lnTo>
                <a:lnTo>
                  <a:pt x="0" y="527389"/>
                </a:lnTo>
                <a:lnTo>
                  <a:pt x="603" y="525839"/>
                </a:lnTo>
                <a:cubicBezTo>
                  <a:pt x="25134" y="517113"/>
                  <a:pt x="51766" y="504025"/>
                  <a:pt x="80499" y="498416"/>
                </a:cubicBezTo>
                <a:cubicBezTo>
                  <a:pt x="100823" y="494676"/>
                  <a:pt x="121849" y="491561"/>
                  <a:pt x="142174" y="489068"/>
                </a:cubicBezTo>
                <a:cubicBezTo>
                  <a:pt x="163199" y="486575"/>
                  <a:pt x="184224" y="484705"/>
                  <a:pt x="205248" y="482836"/>
                </a:cubicBezTo>
                <a:close/>
                <a:moveTo>
                  <a:pt x="803768" y="438586"/>
                </a:moveTo>
                <a:cubicBezTo>
                  <a:pt x="813577" y="437339"/>
                  <a:pt x="824792" y="441079"/>
                  <a:pt x="835304" y="442948"/>
                </a:cubicBezTo>
                <a:cubicBezTo>
                  <a:pt x="829697" y="454166"/>
                  <a:pt x="819885" y="458529"/>
                  <a:pt x="807269" y="461645"/>
                </a:cubicBezTo>
                <a:cubicBezTo>
                  <a:pt x="783442" y="466631"/>
                  <a:pt x="761016" y="472863"/>
                  <a:pt x="737887" y="479719"/>
                </a:cubicBezTo>
                <a:cubicBezTo>
                  <a:pt x="725272" y="482835"/>
                  <a:pt x="714758" y="482211"/>
                  <a:pt x="704948" y="474733"/>
                </a:cubicBezTo>
                <a:cubicBezTo>
                  <a:pt x="709152" y="470994"/>
                  <a:pt x="712658" y="466007"/>
                  <a:pt x="717563" y="463515"/>
                </a:cubicBezTo>
                <a:cubicBezTo>
                  <a:pt x="728775" y="458529"/>
                  <a:pt x="739990" y="455413"/>
                  <a:pt x="729475" y="459152"/>
                </a:cubicBezTo>
                <a:cubicBezTo>
                  <a:pt x="769425" y="447934"/>
                  <a:pt x="786245" y="441702"/>
                  <a:pt x="803768" y="438586"/>
                </a:cubicBezTo>
                <a:close/>
                <a:moveTo>
                  <a:pt x="1008414" y="386235"/>
                </a:moveTo>
                <a:cubicBezTo>
                  <a:pt x="1016474" y="384988"/>
                  <a:pt x="1022431" y="384988"/>
                  <a:pt x="1025934" y="386235"/>
                </a:cubicBezTo>
                <a:cubicBezTo>
                  <a:pt x="1029438" y="387481"/>
                  <a:pt x="1030490" y="389974"/>
                  <a:pt x="1028737" y="393713"/>
                </a:cubicBezTo>
                <a:cubicBezTo>
                  <a:pt x="1026637" y="397452"/>
                  <a:pt x="1020326" y="400568"/>
                  <a:pt x="1015423" y="402439"/>
                </a:cubicBezTo>
                <a:cubicBezTo>
                  <a:pt x="1004911" y="406178"/>
                  <a:pt x="994396" y="410540"/>
                  <a:pt x="983182" y="411787"/>
                </a:cubicBezTo>
                <a:cubicBezTo>
                  <a:pt x="972670" y="413034"/>
                  <a:pt x="961458" y="411164"/>
                  <a:pt x="950244" y="410540"/>
                </a:cubicBezTo>
                <a:cubicBezTo>
                  <a:pt x="953747" y="399323"/>
                  <a:pt x="962159" y="393091"/>
                  <a:pt x="974773" y="391220"/>
                </a:cubicBezTo>
                <a:close/>
                <a:moveTo>
                  <a:pt x="1438731" y="346972"/>
                </a:moveTo>
                <a:lnTo>
                  <a:pt x="1440134" y="350711"/>
                </a:lnTo>
                <a:lnTo>
                  <a:pt x="1471231" y="348296"/>
                </a:lnTo>
                <a:cubicBezTo>
                  <a:pt x="1476926" y="349776"/>
                  <a:pt x="1477978" y="353516"/>
                  <a:pt x="1474475" y="359436"/>
                </a:cubicBezTo>
                <a:cubicBezTo>
                  <a:pt x="1472369" y="363176"/>
                  <a:pt x="1465362" y="366915"/>
                  <a:pt x="1460457" y="366915"/>
                </a:cubicBezTo>
                <a:cubicBezTo>
                  <a:pt x="1454148" y="367227"/>
                  <a:pt x="1449419" y="365668"/>
                  <a:pt x="1446088" y="362787"/>
                </a:cubicBezTo>
                <a:lnTo>
                  <a:pt x="1440131" y="350711"/>
                </a:lnTo>
                <a:lnTo>
                  <a:pt x="1435928" y="351335"/>
                </a:lnTo>
                <a:cubicBezTo>
                  <a:pt x="1434525" y="350088"/>
                  <a:pt x="1433122" y="348841"/>
                  <a:pt x="1431722" y="347595"/>
                </a:cubicBezTo>
                <a:close/>
                <a:moveTo>
                  <a:pt x="1409293" y="332637"/>
                </a:moveTo>
                <a:cubicBezTo>
                  <a:pt x="1415602" y="332014"/>
                  <a:pt x="1424014" y="340738"/>
                  <a:pt x="1431722" y="346972"/>
                </a:cubicBezTo>
                <a:cubicBezTo>
                  <a:pt x="1395978" y="352580"/>
                  <a:pt x="1358835" y="358189"/>
                  <a:pt x="1321690" y="364421"/>
                </a:cubicBezTo>
                <a:cubicBezTo>
                  <a:pt x="1284545" y="371277"/>
                  <a:pt x="1246000" y="378133"/>
                  <a:pt x="1205350" y="385612"/>
                </a:cubicBezTo>
                <a:cubicBezTo>
                  <a:pt x="1239691" y="367537"/>
                  <a:pt x="1274030" y="356943"/>
                  <a:pt x="1307671" y="348841"/>
                </a:cubicBezTo>
                <a:cubicBezTo>
                  <a:pt x="1324493" y="344478"/>
                  <a:pt x="1342014" y="341985"/>
                  <a:pt x="1358835" y="339493"/>
                </a:cubicBezTo>
                <a:cubicBezTo>
                  <a:pt x="1375654" y="337000"/>
                  <a:pt x="1392476" y="335130"/>
                  <a:pt x="1409293" y="332637"/>
                </a:cubicBezTo>
                <a:close/>
                <a:moveTo>
                  <a:pt x="1775829" y="265951"/>
                </a:moveTo>
                <a:cubicBezTo>
                  <a:pt x="1780033" y="265328"/>
                  <a:pt x="1789144" y="268444"/>
                  <a:pt x="1789144" y="268444"/>
                </a:cubicBezTo>
                <a:cubicBezTo>
                  <a:pt x="1787041" y="278415"/>
                  <a:pt x="1777230" y="282155"/>
                  <a:pt x="1763915" y="287142"/>
                </a:cubicBezTo>
                <a:cubicBezTo>
                  <a:pt x="1734480" y="298982"/>
                  <a:pt x="1706445" y="308954"/>
                  <a:pt x="1674907" y="301475"/>
                </a:cubicBezTo>
                <a:cubicBezTo>
                  <a:pt x="1669301" y="300229"/>
                  <a:pt x="1664396" y="297736"/>
                  <a:pt x="1658787" y="295866"/>
                </a:cubicBezTo>
                <a:cubicBezTo>
                  <a:pt x="1660889" y="292750"/>
                  <a:pt x="1662992" y="287764"/>
                  <a:pt x="1665795" y="287142"/>
                </a:cubicBezTo>
                <a:cubicBezTo>
                  <a:pt x="1702239" y="279663"/>
                  <a:pt x="1739383" y="272807"/>
                  <a:pt x="1775829" y="265951"/>
                </a:cubicBezTo>
                <a:close/>
                <a:moveTo>
                  <a:pt x="1472796" y="245160"/>
                </a:moveTo>
                <a:cubicBezTo>
                  <a:pt x="1483758" y="243904"/>
                  <a:pt x="1494798" y="243671"/>
                  <a:pt x="1506009" y="245384"/>
                </a:cubicBezTo>
                <a:cubicBezTo>
                  <a:pt x="1509511" y="246008"/>
                  <a:pt x="1511614" y="250994"/>
                  <a:pt x="1514417" y="254111"/>
                </a:cubicBezTo>
                <a:cubicBezTo>
                  <a:pt x="1509511" y="257227"/>
                  <a:pt x="1504610" y="262212"/>
                  <a:pt x="1499004" y="264082"/>
                </a:cubicBezTo>
                <a:cubicBezTo>
                  <a:pt x="1487090" y="268444"/>
                  <a:pt x="1475174" y="271560"/>
                  <a:pt x="1452746" y="278415"/>
                </a:cubicBezTo>
                <a:cubicBezTo>
                  <a:pt x="1424014" y="287142"/>
                  <a:pt x="1391773" y="292750"/>
                  <a:pt x="1358134" y="296490"/>
                </a:cubicBezTo>
                <a:cubicBezTo>
                  <a:pt x="1341314" y="298359"/>
                  <a:pt x="1324493" y="299606"/>
                  <a:pt x="1306973" y="300852"/>
                </a:cubicBezTo>
                <a:cubicBezTo>
                  <a:pt x="1290150" y="302099"/>
                  <a:pt x="1272632" y="303345"/>
                  <a:pt x="1255110" y="304591"/>
                </a:cubicBezTo>
                <a:cubicBezTo>
                  <a:pt x="1201144" y="308331"/>
                  <a:pt x="1147181" y="313317"/>
                  <a:pt x="1093917" y="320795"/>
                </a:cubicBezTo>
                <a:cubicBezTo>
                  <a:pt x="1079900" y="322665"/>
                  <a:pt x="1067284" y="324535"/>
                  <a:pt x="1053967" y="327028"/>
                </a:cubicBezTo>
                <a:cubicBezTo>
                  <a:pt x="1040652" y="329521"/>
                  <a:pt x="1028037" y="332014"/>
                  <a:pt x="1014721" y="334506"/>
                </a:cubicBezTo>
                <a:cubicBezTo>
                  <a:pt x="988788" y="340116"/>
                  <a:pt x="962859" y="345725"/>
                  <a:pt x="936929" y="352580"/>
                </a:cubicBezTo>
                <a:cubicBezTo>
                  <a:pt x="920809" y="356942"/>
                  <a:pt x="912400" y="350088"/>
                  <a:pt x="910997" y="337622"/>
                </a:cubicBezTo>
                <a:cubicBezTo>
                  <a:pt x="909597" y="326405"/>
                  <a:pt x="911698" y="314563"/>
                  <a:pt x="924313" y="308954"/>
                </a:cubicBezTo>
                <a:cubicBezTo>
                  <a:pt x="948842" y="297736"/>
                  <a:pt x="974073" y="287764"/>
                  <a:pt x="999302" y="279663"/>
                </a:cubicBezTo>
                <a:cubicBezTo>
                  <a:pt x="1025234" y="271560"/>
                  <a:pt x="1050465" y="264704"/>
                  <a:pt x="1077096" y="260343"/>
                </a:cubicBezTo>
                <a:cubicBezTo>
                  <a:pt x="1130360" y="251617"/>
                  <a:pt x="1185024" y="247878"/>
                  <a:pt x="1239691" y="249124"/>
                </a:cubicBezTo>
                <a:cubicBezTo>
                  <a:pt x="1262119" y="249748"/>
                  <a:pt x="1283844" y="250994"/>
                  <a:pt x="1306270" y="252864"/>
                </a:cubicBezTo>
                <a:cubicBezTo>
                  <a:pt x="1328699" y="254733"/>
                  <a:pt x="1351125" y="257227"/>
                  <a:pt x="1373552" y="259096"/>
                </a:cubicBezTo>
                <a:cubicBezTo>
                  <a:pt x="1407718" y="261900"/>
                  <a:pt x="1439912" y="248929"/>
                  <a:pt x="1472796" y="245160"/>
                </a:cubicBezTo>
                <a:close/>
                <a:moveTo>
                  <a:pt x="2167600" y="236660"/>
                </a:moveTo>
                <a:lnTo>
                  <a:pt x="2169702" y="245384"/>
                </a:lnTo>
                <a:lnTo>
                  <a:pt x="2162511" y="244222"/>
                </a:lnTo>
                <a:lnTo>
                  <a:pt x="2162695" y="244139"/>
                </a:lnTo>
                <a:lnTo>
                  <a:pt x="2162134" y="244058"/>
                </a:lnTo>
                <a:lnTo>
                  <a:pt x="2166200" y="241645"/>
                </a:lnTo>
                <a:close/>
                <a:moveTo>
                  <a:pt x="2016919" y="224819"/>
                </a:moveTo>
                <a:cubicBezTo>
                  <a:pt x="2040748" y="226688"/>
                  <a:pt x="2065277" y="230428"/>
                  <a:pt x="2089806" y="233544"/>
                </a:cubicBezTo>
                <a:lnTo>
                  <a:pt x="2162134" y="244058"/>
                </a:lnTo>
                <a:lnTo>
                  <a:pt x="2161995" y="244139"/>
                </a:lnTo>
                <a:lnTo>
                  <a:pt x="2162511" y="244222"/>
                </a:lnTo>
                <a:lnTo>
                  <a:pt x="2130631" y="258551"/>
                </a:lnTo>
                <a:cubicBezTo>
                  <a:pt x="2119242" y="261745"/>
                  <a:pt x="2107327" y="263459"/>
                  <a:pt x="2095412" y="264082"/>
                </a:cubicBezTo>
                <a:cubicBezTo>
                  <a:pt x="2044251" y="267198"/>
                  <a:pt x="1993090" y="269691"/>
                  <a:pt x="1941928" y="272807"/>
                </a:cubicBezTo>
                <a:cubicBezTo>
                  <a:pt x="1937723" y="273430"/>
                  <a:pt x="1931416" y="267198"/>
                  <a:pt x="1928613" y="262835"/>
                </a:cubicBezTo>
                <a:cubicBezTo>
                  <a:pt x="1923707" y="252240"/>
                  <a:pt x="1929314" y="242892"/>
                  <a:pt x="1941928" y="236660"/>
                </a:cubicBezTo>
                <a:cubicBezTo>
                  <a:pt x="1965757" y="225441"/>
                  <a:pt x="1991687" y="222325"/>
                  <a:pt x="2016919" y="224819"/>
                </a:cubicBezTo>
                <a:close/>
                <a:moveTo>
                  <a:pt x="2837603" y="108898"/>
                </a:moveTo>
                <a:cubicBezTo>
                  <a:pt x="2832697" y="108898"/>
                  <a:pt x="2827791" y="113885"/>
                  <a:pt x="2823587" y="116377"/>
                </a:cubicBezTo>
                <a:cubicBezTo>
                  <a:pt x="2829194" y="118246"/>
                  <a:pt x="2834799" y="121986"/>
                  <a:pt x="2839705" y="121986"/>
                </a:cubicBezTo>
                <a:cubicBezTo>
                  <a:pt x="2844612" y="121986"/>
                  <a:pt x="2849516" y="117001"/>
                  <a:pt x="2853723" y="114508"/>
                </a:cubicBezTo>
                <a:cubicBezTo>
                  <a:pt x="2848117" y="112638"/>
                  <a:pt x="2843208" y="108898"/>
                  <a:pt x="2837603" y="108898"/>
                </a:cubicBezTo>
                <a:close/>
                <a:moveTo>
                  <a:pt x="3688249" y="301"/>
                </a:moveTo>
                <a:cubicBezTo>
                  <a:pt x="3791449" y="2327"/>
                  <a:pt x="3894120" y="14480"/>
                  <a:pt x="3994691" y="33488"/>
                </a:cubicBezTo>
                <a:cubicBezTo>
                  <a:pt x="4020621" y="37851"/>
                  <a:pt x="4045851" y="42836"/>
                  <a:pt x="4071783" y="48446"/>
                </a:cubicBezTo>
                <a:cubicBezTo>
                  <a:pt x="4115939" y="59040"/>
                  <a:pt x="4161491" y="66519"/>
                  <a:pt x="4205643" y="73374"/>
                </a:cubicBezTo>
                <a:cubicBezTo>
                  <a:pt x="4228070" y="77114"/>
                  <a:pt x="4250498" y="79607"/>
                  <a:pt x="4272926" y="82723"/>
                </a:cubicBezTo>
                <a:cubicBezTo>
                  <a:pt x="4295354" y="85217"/>
                  <a:pt x="4317781" y="87709"/>
                  <a:pt x="4340208" y="90202"/>
                </a:cubicBezTo>
                <a:cubicBezTo>
                  <a:pt x="4397674" y="96434"/>
                  <a:pt x="4455144" y="102666"/>
                  <a:pt x="4511912" y="109522"/>
                </a:cubicBezTo>
                <a:cubicBezTo>
                  <a:pt x="4540647" y="112638"/>
                  <a:pt x="4568681" y="115754"/>
                  <a:pt x="4597415" y="118246"/>
                </a:cubicBezTo>
                <a:cubicBezTo>
                  <a:pt x="4625447" y="121364"/>
                  <a:pt x="4653482" y="123856"/>
                  <a:pt x="4682216" y="125726"/>
                </a:cubicBezTo>
                <a:cubicBezTo>
                  <a:pt x="4858828" y="138813"/>
                  <a:pt x="5030534" y="164989"/>
                  <a:pt x="5199438" y="188672"/>
                </a:cubicBezTo>
                <a:cubicBezTo>
                  <a:pt x="5235881" y="193658"/>
                  <a:pt x="5271623" y="199890"/>
                  <a:pt x="5307367" y="206746"/>
                </a:cubicBezTo>
                <a:cubicBezTo>
                  <a:pt x="5343110" y="213602"/>
                  <a:pt x="5377451" y="221703"/>
                  <a:pt x="5412492" y="231675"/>
                </a:cubicBezTo>
                <a:lnTo>
                  <a:pt x="5449637" y="241646"/>
                </a:lnTo>
                <a:lnTo>
                  <a:pt x="5486082" y="252241"/>
                </a:lnTo>
                <a:lnTo>
                  <a:pt x="5558268" y="272808"/>
                </a:lnTo>
                <a:cubicBezTo>
                  <a:pt x="5606626" y="286519"/>
                  <a:pt x="5653580" y="300853"/>
                  <a:pt x="5701939" y="314564"/>
                </a:cubicBezTo>
                <a:cubicBezTo>
                  <a:pt x="5729972" y="322667"/>
                  <a:pt x="5758706" y="331391"/>
                  <a:pt x="5787441" y="330768"/>
                </a:cubicBezTo>
                <a:cubicBezTo>
                  <a:pt x="5859628" y="328275"/>
                  <a:pt x="5927611" y="338870"/>
                  <a:pt x="5995591" y="351335"/>
                </a:cubicBezTo>
                <a:cubicBezTo>
                  <a:pt x="6029232" y="357567"/>
                  <a:pt x="6062873" y="364423"/>
                  <a:pt x="6096512" y="371278"/>
                </a:cubicBezTo>
                <a:cubicBezTo>
                  <a:pt x="6130154" y="377510"/>
                  <a:pt x="6163092" y="383119"/>
                  <a:pt x="6197435" y="386859"/>
                </a:cubicBezTo>
                <a:cubicBezTo>
                  <a:pt x="6215656" y="388729"/>
                  <a:pt x="6228270" y="400570"/>
                  <a:pt x="6236680" y="414281"/>
                </a:cubicBezTo>
                <a:cubicBezTo>
                  <a:pt x="6251399" y="437964"/>
                  <a:pt x="6271023" y="454791"/>
                  <a:pt x="6296954" y="466632"/>
                </a:cubicBezTo>
                <a:cubicBezTo>
                  <a:pt x="6311671" y="473488"/>
                  <a:pt x="6324987" y="482836"/>
                  <a:pt x="6338303" y="492184"/>
                </a:cubicBezTo>
                <a:cubicBezTo>
                  <a:pt x="6341807" y="494676"/>
                  <a:pt x="6343910" y="501532"/>
                  <a:pt x="6343910" y="507142"/>
                </a:cubicBezTo>
                <a:cubicBezTo>
                  <a:pt x="6343910" y="516490"/>
                  <a:pt x="6336900" y="525215"/>
                  <a:pt x="6323586" y="527708"/>
                </a:cubicBezTo>
                <a:cubicBezTo>
                  <a:pt x="6294850" y="533941"/>
                  <a:pt x="6266816" y="535187"/>
                  <a:pt x="6240184" y="525215"/>
                </a:cubicBezTo>
                <a:cubicBezTo>
                  <a:pt x="6219862" y="517114"/>
                  <a:pt x="6199536" y="509011"/>
                  <a:pt x="6180614" y="497171"/>
                </a:cubicBezTo>
                <a:cubicBezTo>
                  <a:pt x="6160990" y="485328"/>
                  <a:pt x="6142068" y="480967"/>
                  <a:pt x="6117538" y="483459"/>
                </a:cubicBezTo>
                <a:cubicBezTo>
                  <a:pt x="6095812" y="485952"/>
                  <a:pt x="6070582" y="483459"/>
                  <a:pt x="6050958" y="474733"/>
                </a:cubicBezTo>
                <a:cubicBezTo>
                  <a:pt x="6011711" y="457907"/>
                  <a:pt x="5971763" y="446065"/>
                  <a:pt x="5930413" y="437340"/>
                </a:cubicBezTo>
                <a:cubicBezTo>
                  <a:pt x="5888363" y="428614"/>
                  <a:pt x="5846313" y="423006"/>
                  <a:pt x="5802861" y="418643"/>
                </a:cubicBezTo>
                <a:cubicBezTo>
                  <a:pt x="5785340" y="416774"/>
                  <a:pt x="5768519" y="413658"/>
                  <a:pt x="5751697" y="408672"/>
                </a:cubicBezTo>
                <a:cubicBezTo>
                  <a:pt x="5729273" y="402439"/>
                  <a:pt x="5707547" y="396207"/>
                  <a:pt x="5685118" y="390598"/>
                </a:cubicBezTo>
                <a:cubicBezTo>
                  <a:pt x="5662693" y="384989"/>
                  <a:pt x="5639565" y="380003"/>
                  <a:pt x="5617138" y="375018"/>
                </a:cubicBezTo>
                <a:cubicBezTo>
                  <a:pt x="5594711" y="370031"/>
                  <a:pt x="5571583" y="365046"/>
                  <a:pt x="5548455" y="360683"/>
                </a:cubicBezTo>
                <a:cubicBezTo>
                  <a:pt x="5525328" y="356320"/>
                  <a:pt x="5502200" y="351958"/>
                  <a:pt x="5479071" y="347595"/>
                </a:cubicBezTo>
                <a:cubicBezTo>
                  <a:pt x="5444031" y="341363"/>
                  <a:pt x="5411090" y="328899"/>
                  <a:pt x="5376049" y="320796"/>
                </a:cubicBezTo>
                <a:lnTo>
                  <a:pt x="5289143" y="300853"/>
                </a:lnTo>
                <a:cubicBezTo>
                  <a:pt x="5259709" y="294621"/>
                  <a:pt x="5230274" y="288388"/>
                  <a:pt x="5200838" y="282780"/>
                </a:cubicBezTo>
                <a:lnTo>
                  <a:pt x="5151779" y="273430"/>
                </a:lnTo>
                <a:lnTo>
                  <a:pt x="5102020" y="265329"/>
                </a:lnTo>
                <a:lnTo>
                  <a:pt x="5000398" y="247255"/>
                </a:lnTo>
                <a:cubicBezTo>
                  <a:pt x="4963954" y="241646"/>
                  <a:pt x="4928211" y="234167"/>
                  <a:pt x="4891767" y="229805"/>
                </a:cubicBezTo>
                <a:cubicBezTo>
                  <a:pt x="4863033" y="226066"/>
                  <a:pt x="4833598" y="223573"/>
                  <a:pt x="4804162" y="221079"/>
                </a:cubicBezTo>
                <a:lnTo>
                  <a:pt x="4716558" y="212978"/>
                </a:lnTo>
                <a:cubicBezTo>
                  <a:pt x="4687123" y="210485"/>
                  <a:pt x="4657686" y="207991"/>
                  <a:pt x="4628251" y="205499"/>
                </a:cubicBezTo>
                <a:cubicBezTo>
                  <a:pt x="4598816" y="203006"/>
                  <a:pt x="4569381" y="199890"/>
                  <a:pt x="4539945" y="196774"/>
                </a:cubicBezTo>
                <a:cubicBezTo>
                  <a:pt x="4352822" y="175584"/>
                  <a:pt x="4161491" y="165612"/>
                  <a:pt x="3968059" y="163120"/>
                </a:cubicBezTo>
                <a:cubicBezTo>
                  <a:pt x="3934419" y="163120"/>
                  <a:pt x="3900077" y="162496"/>
                  <a:pt x="3866436" y="163120"/>
                </a:cubicBezTo>
                <a:lnTo>
                  <a:pt x="3841208" y="163120"/>
                </a:lnTo>
                <a:lnTo>
                  <a:pt x="3815976" y="163743"/>
                </a:lnTo>
                <a:cubicBezTo>
                  <a:pt x="3799156" y="164367"/>
                  <a:pt x="3781636" y="164989"/>
                  <a:pt x="3764815" y="165612"/>
                </a:cubicBezTo>
                <a:cubicBezTo>
                  <a:pt x="3697533" y="168105"/>
                  <a:pt x="3628852" y="174960"/>
                  <a:pt x="3562273" y="186179"/>
                </a:cubicBezTo>
                <a:cubicBezTo>
                  <a:pt x="3548258" y="188672"/>
                  <a:pt x="3543349" y="199890"/>
                  <a:pt x="3542650" y="211108"/>
                </a:cubicBezTo>
                <a:cubicBezTo>
                  <a:pt x="3542650" y="222950"/>
                  <a:pt x="3548955" y="230429"/>
                  <a:pt x="3564375" y="234167"/>
                </a:cubicBezTo>
                <a:cubicBezTo>
                  <a:pt x="3570684" y="235414"/>
                  <a:pt x="3576291" y="238530"/>
                  <a:pt x="3582596" y="239154"/>
                </a:cubicBezTo>
                <a:lnTo>
                  <a:pt x="3682816" y="252865"/>
                </a:lnTo>
                <a:lnTo>
                  <a:pt x="3782335" y="268445"/>
                </a:lnTo>
                <a:cubicBezTo>
                  <a:pt x="3799156" y="270938"/>
                  <a:pt x="3815276" y="273430"/>
                  <a:pt x="3832097" y="275924"/>
                </a:cubicBezTo>
                <a:lnTo>
                  <a:pt x="3881155" y="284026"/>
                </a:lnTo>
                <a:cubicBezTo>
                  <a:pt x="3914095" y="289636"/>
                  <a:pt x="3947034" y="294621"/>
                  <a:pt x="3979272" y="300853"/>
                </a:cubicBezTo>
                <a:cubicBezTo>
                  <a:pt x="4016416" y="307708"/>
                  <a:pt x="4053561" y="312695"/>
                  <a:pt x="4090706" y="318304"/>
                </a:cubicBezTo>
                <a:cubicBezTo>
                  <a:pt x="4127850" y="323912"/>
                  <a:pt x="4164294" y="330768"/>
                  <a:pt x="4200741" y="339493"/>
                </a:cubicBezTo>
                <a:cubicBezTo>
                  <a:pt x="4218260" y="343855"/>
                  <a:pt x="4236482" y="347595"/>
                  <a:pt x="4254705" y="351335"/>
                </a:cubicBezTo>
                <a:cubicBezTo>
                  <a:pt x="4272926" y="355074"/>
                  <a:pt x="4290446" y="359436"/>
                  <a:pt x="4307966" y="364423"/>
                </a:cubicBezTo>
                <a:cubicBezTo>
                  <a:pt x="4343009" y="374394"/>
                  <a:pt x="4377352" y="386235"/>
                  <a:pt x="4407486" y="407425"/>
                </a:cubicBezTo>
                <a:cubicBezTo>
                  <a:pt x="4412392" y="410541"/>
                  <a:pt x="4418701" y="411788"/>
                  <a:pt x="4424307" y="413034"/>
                </a:cubicBezTo>
                <a:cubicBezTo>
                  <a:pt x="4460050" y="420513"/>
                  <a:pt x="4495793" y="427992"/>
                  <a:pt x="4530835" y="436717"/>
                </a:cubicBezTo>
                <a:cubicBezTo>
                  <a:pt x="4565877" y="445442"/>
                  <a:pt x="4600919" y="453544"/>
                  <a:pt x="4635959" y="461645"/>
                </a:cubicBezTo>
                <a:cubicBezTo>
                  <a:pt x="4671003" y="469748"/>
                  <a:pt x="4706043" y="477227"/>
                  <a:pt x="4741787" y="483459"/>
                </a:cubicBezTo>
                <a:cubicBezTo>
                  <a:pt x="4777531" y="489691"/>
                  <a:pt x="4812572" y="494676"/>
                  <a:pt x="4849017" y="497171"/>
                </a:cubicBezTo>
                <a:cubicBezTo>
                  <a:pt x="4890366" y="500287"/>
                  <a:pt x="4931015" y="510882"/>
                  <a:pt x="4970962" y="520853"/>
                </a:cubicBezTo>
                <a:cubicBezTo>
                  <a:pt x="5005304" y="529578"/>
                  <a:pt x="5039643" y="536434"/>
                  <a:pt x="5074687" y="540173"/>
                </a:cubicBezTo>
                <a:cubicBezTo>
                  <a:pt x="5109029" y="543913"/>
                  <a:pt x="5144771" y="543913"/>
                  <a:pt x="5181215" y="538303"/>
                </a:cubicBezTo>
                <a:cubicBezTo>
                  <a:pt x="5239385" y="529578"/>
                  <a:pt x="5299654" y="532071"/>
                  <a:pt x="5357827" y="536434"/>
                </a:cubicBezTo>
                <a:cubicBezTo>
                  <a:pt x="5398474" y="539550"/>
                  <a:pt x="5439124" y="543289"/>
                  <a:pt x="5479773" y="548275"/>
                </a:cubicBezTo>
                <a:cubicBezTo>
                  <a:pt x="5519720" y="553261"/>
                  <a:pt x="5560368" y="558246"/>
                  <a:pt x="5600317" y="563233"/>
                </a:cubicBezTo>
                <a:cubicBezTo>
                  <a:pt x="5605925" y="563856"/>
                  <a:pt x="5610831" y="566972"/>
                  <a:pt x="5616437" y="568842"/>
                </a:cubicBezTo>
                <a:cubicBezTo>
                  <a:pt x="5644471" y="579437"/>
                  <a:pt x="5665495" y="596264"/>
                  <a:pt x="5666195" y="627425"/>
                </a:cubicBezTo>
                <a:cubicBezTo>
                  <a:pt x="5666897" y="639267"/>
                  <a:pt x="5669000" y="649238"/>
                  <a:pt x="5680214" y="654847"/>
                </a:cubicBezTo>
                <a:cubicBezTo>
                  <a:pt x="5699838" y="665442"/>
                  <a:pt x="5718760" y="677906"/>
                  <a:pt x="5739083" y="684762"/>
                </a:cubicBezTo>
                <a:cubicBezTo>
                  <a:pt x="5776229" y="697850"/>
                  <a:pt x="5814074" y="709691"/>
                  <a:pt x="5850517" y="722156"/>
                </a:cubicBezTo>
                <a:cubicBezTo>
                  <a:pt x="5887662" y="734621"/>
                  <a:pt x="5924107" y="747085"/>
                  <a:pt x="5959850" y="762042"/>
                </a:cubicBezTo>
                <a:cubicBezTo>
                  <a:pt x="6050958" y="801306"/>
                  <a:pt x="6144871" y="831220"/>
                  <a:pt x="6237382" y="863630"/>
                </a:cubicBezTo>
                <a:cubicBezTo>
                  <a:pt x="6308867" y="888559"/>
                  <a:pt x="6382456" y="909748"/>
                  <a:pt x="6456745" y="922836"/>
                </a:cubicBezTo>
                <a:cubicBezTo>
                  <a:pt x="6542248" y="937794"/>
                  <a:pt x="6624245" y="960852"/>
                  <a:pt x="6704843" y="985159"/>
                </a:cubicBezTo>
                <a:cubicBezTo>
                  <a:pt x="6739884" y="995755"/>
                  <a:pt x="6774927" y="1006972"/>
                  <a:pt x="6809967" y="1018190"/>
                </a:cubicBezTo>
                <a:lnTo>
                  <a:pt x="6914393" y="1051845"/>
                </a:lnTo>
                <a:cubicBezTo>
                  <a:pt x="6929110" y="1056207"/>
                  <a:pt x="6944531" y="1058701"/>
                  <a:pt x="6959948" y="1062439"/>
                </a:cubicBezTo>
                <a:cubicBezTo>
                  <a:pt x="6979572" y="1067425"/>
                  <a:pt x="6995691" y="1055582"/>
                  <a:pt x="7008307" y="1028162"/>
                </a:cubicBezTo>
                <a:cubicBezTo>
                  <a:pt x="7020921" y="999492"/>
                  <a:pt x="7032136" y="995130"/>
                  <a:pt x="7053862" y="1006972"/>
                </a:cubicBezTo>
                <a:cubicBezTo>
                  <a:pt x="7071382" y="1016944"/>
                  <a:pt x="7088203" y="1026914"/>
                  <a:pt x="7099417" y="1044989"/>
                </a:cubicBezTo>
                <a:cubicBezTo>
                  <a:pt x="7126749" y="1090485"/>
                  <a:pt x="7169501" y="1116036"/>
                  <a:pt x="7219960" y="1130995"/>
                </a:cubicBezTo>
                <a:cubicBezTo>
                  <a:pt x="7264113" y="1144083"/>
                  <a:pt x="7308268" y="1158415"/>
                  <a:pt x="7352419" y="1171503"/>
                </a:cubicBezTo>
                <a:cubicBezTo>
                  <a:pt x="7374145" y="1178360"/>
                  <a:pt x="7396573" y="1184591"/>
                  <a:pt x="7418999" y="1190823"/>
                </a:cubicBezTo>
                <a:cubicBezTo>
                  <a:pt x="7441427" y="1197057"/>
                  <a:pt x="7463853" y="1202665"/>
                  <a:pt x="7486279" y="1207651"/>
                </a:cubicBezTo>
                <a:cubicBezTo>
                  <a:pt x="7571784" y="1226972"/>
                  <a:pt x="7655183" y="1250653"/>
                  <a:pt x="7738582" y="1275584"/>
                </a:cubicBezTo>
                <a:cubicBezTo>
                  <a:pt x="7761008" y="1281816"/>
                  <a:pt x="7782734" y="1288672"/>
                  <a:pt x="7805161" y="1294904"/>
                </a:cubicBezTo>
                <a:cubicBezTo>
                  <a:pt x="7827588" y="1301135"/>
                  <a:pt x="7850015" y="1306744"/>
                  <a:pt x="7872442" y="1311730"/>
                </a:cubicBezTo>
                <a:cubicBezTo>
                  <a:pt x="7894168" y="1316715"/>
                  <a:pt x="7911690" y="1307992"/>
                  <a:pt x="7925005" y="1284309"/>
                </a:cubicBezTo>
                <a:cubicBezTo>
                  <a:pt x="7936920" y="1263120"/>
                  <a:pt x="7957243" y="1253769"/>
                  <a:pt x="7979670" y="1255640"/>
                </a:cubicBezTo>
                <a:cubicBezTo>
                  <a:pt x="7999995" y="1257510"/>
                  <a:pt x="8021020" y="1260004"/>
                  <a:pt x="8040644" y="1264364"/>
                </a:cubicBezTo>
                <a:cubicBezTo>
                  <a:pt x="8126146" y="1281816"/>
                  <a:pt x="8208145" y="1308614"/>
                  <a:pt x="8297152" y="1315471"/>
                </a:cubicBezTo>
                <a:cubicBezTo>
                  <a:pt x="8327287" y="1317963"/>
                  <a:pt x="8355321" y="1333544"/>
                  <a:pt x="8384057" y="1344139"/>
                </a:cubicBezTo>
                <a:cubicBezTo>
                  <a:pt x="8386858" y="1345385"/>
                  <a:pt x="8387561" y="1349748"/>
                  <a:pt x="8389663" y="1352864"/>
                </a:cubicBezTo>
                <a:cubicBezTo>
                  <a:pt x="8384757" y="1355979"/>
                  <a:pt x="8380553" y="1359096"/>
                  <a:pt x="8375646" y="1361589"/>
                </a:cubicBezTo>
                <a:cubicBezTo>
                  <a:pt x="8350415" y="1375923"/>
                  <a:pt x="8325886" y="1382778"/>
                  <a:pt x="8300656" y="1369690"/>
                </a:cubicBezTo>
                <a:cubicBezTo>
                  <a:pt x="8287339" y="1362835"/>
                  <a:pt x="8273323" y="1355979"/>
                  <a:pt x="8258605" y="1352864"/>
                </a:cubicBezTo>
                <a:cubicBezTo>
                  <a:pt x="8249495" y="1350994"/>
                  <a:pt x="8238282" y="1354734"/>
                  <a:pt x="8227768" y="1357850"/>
                </a:cubicBezTo>
                <a:cubicBezTo>
                  <a:pt x="8224264" y="1359096"/>
                  <a:pt x="8220060" y="1364081"/>
                  <a:pt x="8218657" y="1368445"/>
                </a:cubicBezTo>
                <a:cubicBezTo>
                  <a:pt x="8217255" y="1373430"/>
                  <a:pt x="8215855" y="1381533"/>
                  <a:pt x="8218657" y="1384649"/>
                </a:cubicBezTo>
                <a:cubicBezTo>
                  <a:pt x="8253699" y="1425781"/>
                  <a:pt x="8302056" y="1439493"/>
                  <a:pt x="8355321" y="1441985"/>
                </a:cubicBezTo>
                <a:cubicBezTo>
                  <a:pt x="8405081" y="1444479"/>
                  <a:pt x="8454140" y="1450088"/>
                  <a:pt x="8501797" y="1458190"/>
                </a:cubicBezTo>
                <a:cubicBezTo>
                  <a:pt x="8525624" y="1462551"/>
                  <a:pt x="8549454" y="1467538"/>
                  <a:pt x="8573283" y="1473771"/>
                </a:cubicBezTo>
                <a:cubicBezTo>
                  <a:pt x="8597111" y="1479380"/>
                  <a:pt x="8620240" y="1486234"/>
                  <a:pt x="8643367" y="1494337"/>
                </a:cubicBezTo>
                <a:cubicBezTo>
                  <a:pt x="8749895" y="1530484"/>
                  <a:pt x="8859224" y="1557905"/>
                  <a:pt x="8967855" y="1585951"/>
                </a:cubicBezTo>
                <a:cubicBezTo>
                  <a:pt x="9067377" y="1610881"/>
                  <a:pt x="9166895" y="1635187"/>
                  <a:pt x="9266413" y="1660738"/>
                </a:cubicBezTo>
                <a:lnTo>
                  <a:pt x="9340704" y="1680059"/>
                </a:lnTo>
                <a:lnTo>
                  <a:pt x="9414992" y="1699379"/>
                </a:lnTo>
                <a:cubicBezTo>
                  <a:pt x="9464751" y="1712467"/>
                  <a:pt x="9513811" y="1725555"/>
                  <a:pt x="9563570" y="1739888"/>
                </a:cubicBezTo>
                <a:cubicBezTo>
                  <a:pt x="9615434" y="1754224"/>
                  <a:pt x="9667295" y="1766687"/>
                  <a:pt x="9720559" y="1778529"/>
                </a:cubicBezTo>
                <a:cubicBezTo>
                  <a:pt x="9773121" y="1789747"/>
                  <a:pt x="9826385" y="1799719"/>
                  <a:pt x="9879649" y="1810313"/>
                </a:cubicBezTo>
                <a:cubicBezTo>
                  <a:pt x="9899273" y="1814053"/>
                  <a:pt x="9920999" y="1810937"/>
                  <a:pt x="9941323" y="1809066"/>
                </a:cubicBezTo>
                <a:cubicBezTo>
                  <a:pt x="9945529" y="1809066"/>
                  <a:pt x="9950435" y="1802834"/>
                  <a:pt x="9953237" y="1798471"/>
                </a:cubicBezTo>
                <a:cubicBezTo>
                  <a:pt x="9958844" y="1789747"/>
                  <a:pt x="9957443" y="1779151"/>
                  <a:pt x="9946931" y="1773543"/>
                </a:cubicBezTo>
                <a:cubicBezTo>
                  <a:pt x="9924502" y="1761703"/>
                  <a:pt x="9901376" y="1751731"/>
                  <a:pt x="9878249" y="1741136"/>
                </a:cubicBezTo>
                <a:cubicBezTo>
                  <a:pt x="9867035" y="1735526"/>
                  <a:pt x="9863530" y="1726800"/>
                  <a:pt x="9869137" y="1715583"/>
                </a:cubicBezTo>
                <a:cubicBezTo>
                  <a:pt x="9874043" y="1706234"/>
                  <a:pt x="9885256" y="1696885"/>
                  <a:pt x="9894367" y="1702495"/>
                </a:cubicBezTo>
                <a:cubicBezTo>
                  <a:pt x="9946228" y="1734279"/>
                  <a:pt x="10010707" y="1739888"/>
                  <a:pt x="10059065" y="1779775"/>
                </a:cubicBezTo>
                <a:cubicBezTo>
                  <a:pt x="10077987" y="1795355"/>
                  <a:pt x="10104619" y="1802212"/>
                  <a:pt x="10128447" y="1810313"/>
                </a:cubicBezTo>
                <a:cubicBezTo>
                  <a:pt x="10235678" y="1843969"/>
                  <a:pt x="10344307" y="1872637"/>
                  <a:pt x="10454338" y="1898188"/>
                </a:cubicBezTo>
                <a:cubicBezTo>
                  <a:pt x="10479570" y="1903797"/>
                  <a:pt x="10504799" y="1908783"/>
                  <a:pt x="10530731" y="1911276"/>
                </a:cubicBezTo>
                <a:cubicBezTo>
                  <a:pt x="10556661" y="1914392"/>
                  <a:pt x="10581891" y="1916262"/>
                  <a:pt x="10607824" y="1917509"/>
                </a:cubicBezTo>
                <a:cubicBezTo>
                  <a:pt x="10659684" y="1920625"/>
                  <a:pt x="10710847" y="1921871"/>
                  <a:pt x="10762008" y="1927480"/>
                </a:cubicBezTo>
                <a:cubicBezTo>
                  <a:pt x="10786538" y="1929974"/>
                  <a:pt x="10802655" y="1922496"/>
                  <a:pt x="10801956" y="1910031"/>
                </a:cubicBezTo>
                <a:cubicBezTo>
                  <a:pt x="10801254" y="1899436"/>
                  <a:pt x="10798451" y="1889464"/>
                  <a:pt x="10797051" y="1878869"/>
                </a:cubicBezTo>
                <a:cubicBezTo>
                  <a:pt x="10793546" y="1857679"/>
                  <a:pt x="10804059" y="1843346"/>
                  <a:pt x="10819478" y="1845837"/>
                </a:cubicBezTo>
                <a:cubicBezTo>
                  <a:pt x="10864330" y="1854563"/>
                  <a:pt x="10909885" y="1863288"/>
                  <a:pt x="10954739" y="1871389"/>
                </a:cubicBezTo>
                <a:cubicBezTo>
                  <a:pt x="11000294" y="1879492"/>
                  <a:pt x="11045148" y="1887593"/>
                  <a:pt x="11090000" y="1896943"/>
                </a:cubicBezTo>
                <a:cubicBezTo>
                  <a:pt x="11134856" y="1906291"/>
                  <a:pt x="11178308" y="1920625"/>
                  <a:pt x="11222460" y="1933091"/>
                </a:cubicBezTo>
                <a:cubicBezTo>
                  <a:pt x="11242784" y="1938699"/>
                  <a:pt x="11258904" y="1952411"/>
                  <a:pt x="11267313" y="1972353"/>
                </a:cubicBezTo>
                <a:cubicBezTo>
                  <a:pt x="11276424" y="1993542"/>
                  <a:pt x="11291843" y="2006630"/>
                  <a:pt x="11311467" y="2012240"/>
                </a:cubicBezTo>
                <a:cubicBezTo>
                  <a:pt x="11404679" y="2038415"/>
                  <a:pt x="11497190" y="2067707"/>
                  <a:pt x="11592505" y="2087028"/>
                </a:cubicBezTo>
                <a:cubicBezTo>
                  <a:pt x="11622640" y="2093259"/>
                  <a:pt x="11652776" y="2099491"/>
                  <a:pt x="11682210" y="2106347"/>
                </a:cubicBezTo>
                <a:cubicBezTo>
                  <a:pt x="11712348" y="2113203"/>
                  <a:pt x="11741782" y="2119435"/>
                  <a:pt x="11771920" y="2126291"/>
                </a:cubicBezTo>
                <a:cubicBezTo>
                  <a:pt x="11829388" y="2138754"/>
                  <a:pt x="11886857" y="2151842"/>
                  <a:pt x="11944327" y="2164308"/>
                </a:cubicBezTo>
                <a:cubicBezTo>
                  <a:pt x="11973060" y="2170540"/>
                  <a:pt x="12001795" y="2176773"/>
                  <a:pt x="12030531" y="2182382"/>
                </a:cubicBezTo>
                <a:cubicBezTo>
                  <a:pt x="12059263" y="2187990"/>
                  <a:pt x="12088699" y="2193599"/>
                  <a:pt x="12117434" y="2198585"/>
                </a:cubicBezTo>
                <a:lnTo>
                  <a:pt x="12192001" y="2206361"/>
                </a:lnTo>
                <a:lnTo>
                  <a:pt x="12192001" y="3465512"/>
                </a:lnTo>
                <a:lnTo>
                  <a:pt x="7200241" y="3465512"/>
                </a:lnTo>
                <a:lnTo>
                  <a:pt x="7194029" y="3463740"/>
                </a:lnTo>
                <a:cubicBezTo>
                  <a:pt x="7117637" y="3447537"/>
                  <a:pt x="7044049" y="3424476"/>
                  <a:pt x="6969761" y="3400793"/>
                </a:cubicBezTo>
                <a:cubicBezTo>
                  <a:pt x="6901778" y="3378982"/>
                  <a:pt x="6834498" y="3352805"/>
                  <a:pt x="6758808" y="3356543"/>
                </a:cubicBezTo>
                <a:cubicBezTo>
                  <a:pt x="6737083" y="3357791"/>
                  <a:pt x="6713253" y="3351558"/>
                  <a:pt x="6693629" y="3343456"/>
                </a:cubicBezTo>
                <a:cubicBezTo>
                  <a:pt x="6642468" y="3321643"/>
                  <a:pt x="6580793" y="3335977"/>
                  <a:pt x="6531035" y="3310425"/>
                </a:cubicBezTo>
                <a:cubicBezTo>
                  <a:pt x="6470061" y="3304817"/>
                  <a:pt x="6409788" y="3291729"/>
                  <a:pt x="6347414" y="3295468"/>
                </a:cubicBezTo>
                <a:cubicBezTo>
                  <a:pt x="6324287" y="3296714"/>
                  <a:pt x="6302560" y="3285496"/>
                  <a:pt x="6292047" y="3266176"/>
                </a:cubicBezTo>
                <a:cubicBezTo>
                  <a:pt x="6275228" y="3235638"/>
                  <a:pt x="6245791" y="3222551"/>
                  <a:pt x="6213553" y="3212579"/>
                </a:cubicBezTo>
                <a:cubicBezTo>
                  <a:pt x="6179211" y="3201984"/>
                  <a:pt x="6144170" y="3192011"/>
                  <a:pt x="6110530" y="3181417"/>
                </a:cubicBezTo>
                <a:lnTo>
                  <a:pt x="6008207" y="3150255"/>
                </a:lnTo>
                <a:cubicBezTo>
                  <a:pt x="5982275" y="3142153"/>
                  <a:pt x="5956345" y="3132805"/>
                  <a:pt x="5929012" y="3129688"/>
                </a:cubicBezTo>
                <a:cubicBezTo>
                  <a:pt x="5846313" y="3120341"/>
                  <a:pt x="5770623" y="3092294"/>
                  <a:pt x="5695632" y="3067367"/>
                </a:cubicBezTo>
                <a:cubicBezTo>
                  <a:pt x="5584899" y="3030596"/>
                  <a:pt x="5474867" y="2996319"/>
                  <a:pt x="5362032" y="2976375"/>
                </a:cubicBezTo>
                <a:cubicBezTo>
                  <a:pt x="5336100" y="2972013"/>
                  <a:pt x="5310871" y="2965156"/>
                  <a:pt x="5287042" y="2957054"/>
                </a:cubicBezTo>
                <a:cubicBezTo>
                  <a:pt x="5253402" y="2945837"/>
                  <a:pt x="5219059" y="2934619"/>
                  <a:pt x="5186121" y="2923400"/>
                </a:cubicBezTo>
                <a:cubicBezTo>
                  <a:pt x="5152480" y="2912182"/>
                  <a:pt x="5119541" y="2900964"/>
                  <a:pt x="5085901" y="2890370"/>
                </a:cubicBezTo>
                <a:cubicBezTo>
                  <a:pt x="5071883" y="2886006"/>
                  <a:pt x="5056465" y="2884760"/>
                  <a:pt x="5041748" y="2883514"/>
                </a:cubicBezTo>
                <a:cubicBezTo>
                  <a:pt x="5037542" y="2882890"/>
                  <a:pt x="5031936" y="2886006"/>
                  <a:pt x="5028432" y="2889122"/>
                </a:cubicBezTo>
                <a:cubicBezTo>
                  <a:pt x="5017219" y="2897225"/>
                  <a:pt x="5013715" y="2909067"/>
                  <a:pt x="5022825" y="2917790"/>
                </a:cubicBezTo>
                <a:cubicBezTo>
                  <a:pt x="5036841" y="2931502"/>
                  <a:pt x="5050858" y="2944589"/>
                  <a:pt x="5063474" y="2959548"/>
                </a:cubicBezTo>
                <a:cubicBezTo>
                  <a:pt x="5076088" y="2974505"/>
                  <a:pt x="5087303" y="2990709"/>
                  <a:pt x="5095011" y="3010028"/>
                </a:cubicBezTo>
                <a:cubicBezTo>
                  <a:pt x="5099917" y="3023116"/>
                  <a:pt x="5114636" y="3014392"/>
                  <a:pt x="5127950" y="2990709"/>
                </a:cubicBezTo>
                <a:cubicBezTo>
                  <a:pt x="5143370" y="2963910"/>
                  <a:pt x="5148975" y="2958302"/>
                  <a:pt x="5162292" y="2962664"/>
                </a:cubicBezTo>
                <a:cubicBezTo>
                  <a:pt x="5195232" y="2973257"/>
                  <a:pt x="5229572" y="2983853"/>
                  <a:pt x="5261812" y="2997564"/>
                </a:cubicBezTo>
                <a:cubicBezTo>
                  <a:pt x="5272324" y="3001927"/>
                  <a:pt x="5267418" y="3013769"/>
                  <a:pt x="5257607" y="3022495"/>
                </a:cubicBezTo>
                <a:cubicBezTo>
                  <a:pt x="5240085" y="3037452"/>
                  <a:pt x="5240085" y="3048047"/>
                  <a:pt x="5254102" y="3056772"/>
                </a:cubicBezTo>
                <a:cubicBezTo>
                  <a:pt x="5277931" y="3071105"/>
                  <a:pt x="5303863" y="3082323"/>
                  <a:pt x="5330494" y="3091050"/>
                </a:cubicBezTo>
                <a:cubicBezTo>
                  <a:pt x="5357126" y="3099773"/>
                  <a:pt x="5384459" y="3106630"/>
                  <a:pt x="5413192" y="3112861"/>
                </a:cubicBezTo>
                <a:cubicBezTo>
                  <a:pt x="5420903" y="3114733"/>
                  <a:pt x="5436320" y="3107253"/>
                  <a:pt x="5440527" y="3099773"/>
                </a:cubicBezTo>
                <a:cubicBezTo>
                  <a:pt x="5471362" y="3052409"/>
                  <a:pt x="5510611" y="3043684"/>
                  <a:pt x="5554062" y="3060510"/>
                </a:cubicBezTo>
                <a:cubicBezTo>
                  <a:pt x="5583498" y="3071730"/>
                  <a:pt x="5613634" y="3081077"/>
                  <a:pt x="5641667" y="3094165"/>
                </a:cubicBezTo>
                <a:cubicBezTo>
                  <a:pt x="5670401" y="3106630"/>
                  <a:pt x="5697733" y="3122834"/>
                  <a:pt x="5720161" y="3145893"/>
                </a:cubicBezTo>
                <a:cubicBezTo>
                  <a:pt x="5735579" y="3161475"/>
                  <a:pt x="5758006" y="3162721"/>
                  <a:pt x="5780434" y="3162097"/>
                </a:cubicBezTo>
                <a:cubicBezTo>
                  <a:pt x="5790946" y="3162097"/>
                  <a:pt x="5801460" y="3162721"/>
                  <a:pt x="5811972" y="3165213"/>
                </a:cubicBezTo>
                <a:cubicBezTo>
                  <a:pt x="5825988" y="3168328"/>
                  <a:pt x="5836500" y="3192635"/>
                  <a:pt x="5831595" y="3204476"/>
                </a:cubicBezTo>
                <a:cubicBezTo>
                  <a:pt x="5827390" y="3213201"/>
                  <a:pt x="5818981" y="3218188"/>
                  <a:pt x="5805663" y="3217564"/>
                </a:cubicBezTo>
                <a:cubicBezTo>
                  <a:pt x="5794450" y="3216941"/>
                  <a:pt x="5783938" y="3212579"/>
                  <a:pt x="5773426" y="3214447"/>
                </a:cubicBezTo>
                <a:cubicBezTo>
                  <a:pt x="5731374" y="3221303"/>
                  <a:pt x="5699838" y="3210709"/>
                  <a:pt x="5674606" y="3178923"/>
                </a:cubicBezTo>
                <a:cubicBezTo>
                  <a:pt x="5657086" y="3157112"/>
                  <a:pt x="5630455" y="3153371"/>
                  <a:pt x="5601018" y="3163966"/>
                </a:cubicBezTo>
                <a:cubicBezTo>
                  <a:pt x="5574387" y="3173938"/>
                  <a:pt x="5547054" y="3177054"/>
                  <a:pt x="5520422" y="3173938"/>
                </a:cubicBezTo>
                <a:cubicBezTo>
                  <a:pt x="5482575" y="3170200"/>
                  <a:pt x="5446834" y="3164591"/>
                  <a:pt x="5409688" y="3162721"/>
                </a:cubicBezTo>
                <a:cubicBezTo>
                  <a:pt x="5365536" y="3160850"/>
                  <a:pt x="5326289" y="3151503"/>
                  <a:pt x="5293349" y="3126572"/>
                </a:cubicBezTo>
                <a:cubicBezTo>
                  <a:pt x="5259709" y="3101645"/>
                  <a:pt x="5222563" y="3090426"/>
                  <a:pt x="5179814" y="3086686"/>
                </a:cubicBezTo>
                <a:cubicBezTo>
                  <a:pt x="5148975" y="3083570"/>
                  <a:pt x="5118840" y="3078584"/>
                  <a:pt x="5089405" y="3072975"/>
                </a:cubicBezTo>
                <a:cubicBezTo>
                  <a:pt x="5059968" y="3067367"/>
                  <a:pt x="5029833" y="3060510"/>
                  <a:pt x="5000398" y="3054901"/>
                </a:cubicBezTo>
                <a:cubicBezTo>
                  <a:pt x="4956245" y="3046176"/>
                  <a:pt x="4916996" y="3024987"/>
                  <a:pt x="4874246" y="3017508"/>
                </a:cubicBezTo>
                <a:cubicBezTo>
                  <a:pt x="4839905" y="3011900"/>
                  <a:pt x="4807666" y="3003175"/>
                  <a:pt x="4776829" y="2989463"/>
                </a:cubicBezTo>
                <a:cubicBezTo>
                  <a:pt x="4737583" y="2972013"/>
                  <a:pt x="4697635" y="2955185"/>
                  <a:pt x="4657686" y="2941473"/>
                </a:cubicBezTo>
                <a:cubicBezTo>
                  <a:pt x="4563073" y="2909067"/>
                  <a:pt x="4473366" y="2874789"/>
                  <a:pt x="4389967" y="2826177"/>
                </a:cubicBezTo>
                <a:cubicBezTo>
                  <a:pt x="4368242" y="2824308"/>
                  <a:pt x="4351419" y="2813089"/>
                  <a:pt x="4335300" y="2800625"/>
                </a:cubicBezTo>
                <a:cubicBezTo>
                  <a:pt x="4319181" y="2788160"/>
                  <a:pt x="4303063" y="2775072"/>
                  <a:pt x="4283437" y="2769462"/>
                </a:cubicBezTo>
                <a:cubicBezTo>
                  <a:pt x="4261711" y="2763231"/>
                  <a:pt x="4240687" y="2754505"/>
                  <a:pt x="4220362" y="2745158"/>
                </a:cubicBezTo>
                <a:cubicBezTo>
                  <a:pt x="4200038" y="2735807"/>
                  <a:pt x="4180414" y="2725838"/>
                  <a:pt x="4160790" y="2715243"/>
                </a:cubicBezTo>
                <a:cubicBezTo>
                  <a:pt x="4137664" y="2702777"/>
                  <a:pt x="4111732" y="2694051"/>
                  <a:pt x="4086500" y="2688443"/>
                </a:cubicBezTo>
                <a:cubicBezTo>
                  <a:pt x="4060568" y="2682211"/>
                  <a:pt x="4033939" y="2680965"/>
                  <a:pt x="4006607" y="2682833"/>
                </a:cubicBezTo>
                <a:cubicBezTo>
                  <a:pt x="3979975" y="2685327"/>
                  <a:pt x="3953340" y="2690935"/>
                  <a:pt x="3926007" y="2698414"/>
                </a:cubicBezTo>
                <a:cubicBezTo>
                  <a:pt x="3919001" y="2700285"/>
                  <a:pt x="3912693" y="2708387"/>
                  <a:pt x="3906387" y="2715243"/>
                </a:cubicBezTo>
                <a:cubicBezTo>
                  <a:pt x="3890967" y="2709632"/>
                  <a:pt x="3876249" y="2702777"/>
                  <a:pt x="3860129" y="2699038"/>
                </a:cubicBezTo>
                <a:lnTo>
                  <a:pt x="3816676" y="2689067"/>
                </a:lnTo>
                <a:cubicBezTo>
                  <a:pt x="3801959" y="2685950"/>
                  <a:pt x="3787944" y="2683456"/>
                  <a:pt x="3773925" y="2680340"/>
                </a:cubicBezTo>
                <a:cubicBezTo>
                  <a:pt x="3745192" y="2674732"/>
                  <a:pt x="3716456" y="2668500"/>
                  <a:pt x="3689125" y="2662892"/>
                </a:cubicBezTo>
                <a:cubicBezTo>
                  <a:pt x="3682816" y="2661644"/>
                  <a:pt x="3677209" y="2655413"/>
                  <a:pt x="3671604" y="2650426"/>
                </a:cubicBezTo>
                <a:cubicBezTo>
                  <a:pt x="3670903" y="2649803"/>
                  <a:pt x="3676510" y="2636715"/>
                  <a:pt x="3677913" y="2636715"/>
                </a:cubicBezTo>
                <a:cubicBezTo>
                  <a:pt x="3722766" y="2636093"/>
                  <a:pt x="3771124" y="2629236"/>
                  <a:pt x="3812472" y="2654165"/>
                </a:cubicBezTo>
                <a:cubicBezTo>
                  <a:pt x="3822285" y="2659776"/>
                  <a:pt x="3838403" y="2657282"/>
                  <a:pt x="3850319" y="2652297"/>
                </a:cubicBezTo>
                <a:cubicBezTo>
                  <a:pt x="3865737" y="2646687"/>
                  <a:pt x="3881155" y="2642325"/>
                  <a:pt x="3896572" y="2640453"/>
                </a:cubicBezTo>
                <a:cubicBezTo>
                  <a:pt x="3911993" y="2638585"/>
                  <a:pt x="3926711" y="2639209"/>
                  <a:pt x="3942128" y="2642947"/>
                </a:cubicBezTo>
                <a:cubicBezTo>
                  <a:pt x="3954743" y="2646063"/>
                  <a:pt x="3968059" y="2647933"/>
                  <a:pt x="3981374" y="2646063"/>
                </a:cubicBezTo>
                <a:cubicBezTo>
                  <a:pt x="3997494" y="2643570"/>
                  <a:pt x="4012913" y="2642947"/>
                  <a:pt x="4028333" y="2644194"/>
                </a:cubicBezTo>
                <a:cubicBezTo>
                  <a:pt x="4043750" y="2645440"/>
                  <a:pt x="4059168" y="2647933"/>
                  <a:pt x="4073886" y="2651672"/>
                </a:cubicBezTo>
                <a:cubicBezTo>
                  <a:pt x="4088603" y="2655413"/>
                  <a:pt x="4104724" y="2654165"/>
                  <a:pt x="4120141" y="2654789"/>
                </a:cubicBezTo>
                <a:cubicBezTo>
                  <a:pt x="4135559" y="2655413"/>
                  <a:pt x="4151679" y="2657282"/>
                  <a:pt x="4164996" y="2667877"/>
                </a:cubicBezTo>
                <a:cubicBezTo>
                  <a:pt x="4174105" y="2674732"/>
                  <a:pt x="4191628" y="2668500"/>
                  <a:pt x="4204943" y="2668500"/>
                </a:cubicBezTo>
                <a:cubicBezTo>
                  <a:pt x="4218260" y="2668500"/>
                  <a:pt x="4234379" y="2664136"/>
                  <a:pt x="4245595" y="2670370"/>
                </a:cubicBezTo>
                <a:cubicBezTo>
                  <a:pt x="4265216" y="2680340"/>
                  <a:pt x="4286942" y="2690312"/>
                  <a:pt x="4295354" y="2715866"/>
                </a:cubicBezTo>
                <a:cubicBezTo>
                  <a:pt x="4300960" y="2732691"/>
                  <a:pt x="4312175" y="2737055"/>
                  <a:pt x="4326892" y="2734563"/>
                </a:cubicBezTo>
                <a:cubicBezTo>
                  <a:pt x="4341610" y="2732070"/>
                  <a:pt x="4355625" y="2733939"/>
                  <a:pt x="4366838" y="2742664"/>
                </a:cubicBezTo>
                <a:cubicBezTo>
                  <a:pt x="4385059" y="2757622"/>
                  <a:pt x="4403282" y="2770710"/>
                  <a:pt x="4425009" y="2778188"/>
                </a:cubicBezTo>
                <a:cubicBezTo>
                  <a:pt x="4446733" y="2785666"/>
                  <a:pt x="4470562" y="2789406"/>
                  <a:pt x="4490888" y="2798754"/>
                </a:cubicBezTo>
                <a:cubicBezTo>
                  <a:pt x="4511912" y="2808104"/>
                  <a:pt x="4536441" y="2809349"/>
                  <a:pt x="4560269" y="2811220"/>
                </a:cubicBezTo>
                <a:cubicBezTo>
                  <a:pt x="4584098" y="2813089"/>
                  <a:pt x="4607927" y="2816205"/>
                  <a:pt x="4628251" y="2830539"/>
                </a:cubicBezTo>
                <a:cubicBezTo>
                  <a:pt x="4631056" y="2832409"/>
                  <a:pt x="4637362" y="2831164"/>
                  <a:pt x="4641568" y="2828669"/>
                </a:cubicBezTo>
                <a:cubicBezTo>
                  <a:pt x="4645773" y="2826177"/>
                  <a:pt x="4649977" y="2821192"/>
                  <a:pt x="4651379" y="2816828"/>
                </a:cubicBezTo>
                <a:cubicBezTo>
                  <a:pt x="4652780" y="2811841"/>
                  <a:pt x="4652780" y="2803740"/>
                  <a:pt x="4650678" y="2801247"/>
                </a:cubicBezTo>
                <a:cubicBezTo>
                  <a:pt x="4628251" y="2783798"/>
                  <a:pt x="4603021" y="2771333"/>
                  <a:pt x="4577090" y="2760115"/>
                </a:cubicBezTo>
                <a:cubicBezTo>
                  <a:pt x="4564476" y="2754505"/>
                  <a:pt x="4551158" y="2749520"/>
                  <a:pt x="4537844" y="2744534"/>
                </a:cubicBezTo>
                <a:cubicBezTo>
                  <a:pt x="4524526" y="2739548"/>
                  <a:pt x="4511912" y="2735185"/>
                  <a:pt x="4498596" y="2730199"/>
                </a:cubicBezTo>
                <a:cubicBezTo>
                  <a:pt x="4476870" y="2721475"/>
                  <a:pt x="4456546" y="2711502"/>
                  <a:pt x="4440426" y="2692805"/>
                </a:cubicBezTo>
                <a:cubicBezTo>
                  <a:pt x="4412392" y="2660398"/>
                  <a:pt x="4365436" y="2656657"/>
                  <a:pt x="4336002" y="2626121"/>
                </a:cubicBezTo>
                <a:cubicBezTo>
                  <a:pt x="4312873" y="2623005"/>
                  <a:pt x="4289746" y="2621135"/>
                  <a:pt x="4267321" y="2616772"/>
                </a:cubicBezTo>
                <a:cubicBezTo>
                  <a:pt x="4245595" y="2612410"/>
                  <a:pt x="4224567" y="2608669"/>
                  <a:pt x="4203542" y="2604931"/>
                </a:cubicBezTo>
                <a:cubicBezTo>
                  <a:pt x="4182518" y="2601190"/>
                  <a:pt x="4160790" y="2598074"/>
                  <a:pt x="4139064" y="2595582"/>
                </a:cubicBezTo>
                <a:cubicBezTo>
                  <a:pt x="4118040" y="2593089"/>
                  <a:pt x="4096312" y="2591843"/>
                  <a:pt x="4074589" y="2590595"/>
                </a:cubicBezTo>
                <a:cubicBezTo>
                  <a:pt x="4064074" y="2589973"/>
                  <a:pt x="4052863" y="2589973"/>
                  <a:pt x="4042348" y="2589973"/>
                </a:cubicBezTo>
                <a:cubicBezTo>
                  <a:pt x="4031836" y="2589973"/>
                  <a:pt x="4020621" y="2590595"/>
                  <a:pt x="4010110" y="2591220"/>
                </a:cubicBezTo>
                <a:cubicBezTo>
                  <a:pt x="3992588" y="2592465"/>
                  <a:pt x="3975768" y="2584364"/>
                  <a:pt x="3959649" y="2579378"/>
                </a:cubicBezTo>
                <a:cubicBezTo>
                  <a:pt x="3955445" y="2578132"/>
                  <a:pt x="3952640" y="2573769"/>
                  <a:pt x="3949837" y="2570653"/>
                </a:cubicBezTo>
                <a:cubicBezTo>
                  <a:pt x="3954042" y="2567537"/>
                  <a:pt x="3957545" y="2561928"/>
                  <a:pt x="3961752" y="2561303"/>
                </a:cubicBezTo>
                <a:cubicBezTo>
                  <a:pt x="3986281" y="2558811"/>
                  <a:pt x="4011513" y="2556943"/>
                  <a:pt x="4036042" y="2556318"/>
                </a:cubicBezTo>
                <a:cubicBezTo>
                  <a:pt x="4060568" y="2555695"/>
                  <a:pt x="4085800" y="2557565"/>
                  <a:pt x="4110330" y="2561928"/>
                </a:cubicBezTo>
                <a:cubicBezTo>
                  <a:pt x="4127850" y="2565044"/>
                  <a:pt x="4146072" y="2565044"/>
                  <a:pt x="4164996" y="2565667"/>
                </a:cubicBezTo>
                <a:cubicBezTo>
                  <a:pt x="4174807" y="2566290"/>
                  <a:pt x="4183919" y="2557565"/>
                  <a:pt x="4185317" y="2545100"/>
                </a:cubicBezTo>
                <a:cubicBezTo>
                  <a:pt x="4186720" y="2533260"/>
                  <a:pt x="4179713" y="2525157"/>
                  <a:pt x="4170602" y="2523288"/>
                </a:cubicBezTo>
                <a:cubicBezTo>
                  <a:pt x="4143270" y="2519549"/>
                  <a:pt x="4115939" y="2517678"/>
                  <a:pt x="4089305" y="2513315"/>
                </a:cubicBezTo>
                <a:cubicBezTo>
                  <a:pt x="4057765" y="2507707"/>
                  <a:pt x="4026930" y="2503968"/>
                  <a:pt x="3993989" y="2515186"/>
                </a:cubicBezTo>
                <a:cubicBezTo>
                  <a:pt x="3975066" y="2522040"/>
                  <a:pt x="3958249" y="2513939"/>
                  <a:pt x="3941428" y="2510823"/>
                </a:cubicBezTo>
                <a:cubicBezTo>
                  <a:pt x="3919701" y="2507084"/>
                  <a:pt x="3897975" y="2504592"/>
                  <a:pt x="3876249" y="2503968"/>
                </a:cubicBezTo>
                <a:cubicBezTo>
                  <a:pt x="3866436" y="2503344"/>
                  <a:pt x="3858029" y="2512693"/>
                  <a:pt x="3856625" y="2523288"/>
                </a:cubicBezTo>
                <a:cubicBezTo>
                  <a:pt x="3853120" y="2551332"/>
                  <a:pt x="3838403" y="2560681"/>
                  <a:pt x="3818782" y="2563174"/>
                </a:cubicBezTo>
                <a:cubicBezTo>
                  <a:pt x="3809670" y="2564420"/>
                  <a:pt x="3800559" y="2568160"/>
                  <a:pt x="3792850" y="2566913"/>
                </a:cubicBezTo>
                <a:cubicBezTo>
                  <a:pt x="3776029" y="2565044"/>
                  <a:pt x="3759209" y="2563797"/>
                  <a:pt x="3741688" y="2562551"/>
                </a:cubicBezTo>
                <a:lnTo>
                  <a:pt x="3691228" y="2560059"/>
                </a:lnTo>
                <a:cubicBezTo>
                  <a:pt x="3674410" y="2559435"/>
                  <a:pt x="3657589" y="2558187"/>
                  <a:pt x="3640768" y="2556318"/>
                </a:cubicBezTo>
                <a:cubicBezTo>
                  <a:pt x="3624648" y="2555072"/>
                  <a:pt x="3607828" y="2552579"/>
                  <a:pt x="3591708" y="2548840"/>
                </a:cubicBezTo>
                <a:cubicBezTo>
                  <a:pt x="3551761" y="2539491"/>
                  <a:pt x="3511812" y="2534504"/>
                  <a:pt x="3469761" y="2540739"/>
                </a:cubicBezTo>
                <a:cubicBezTo>
                  <a:pt x="3453642" y="2543230"/>
                  <a:pt x="3437524" y="2540739"/>
                  <a:pt x="3422806" y="2534504"/>
                </a:cubicBezTo>
                <a:cubicBezTo>
                  <a:pt x="3407386" y="2528273"/>
                  <a:pt x="3392669" y="2523911"/>
                  <a:pt x="3377250" y="2521417"/>
                </a:cubicBezTo>
                <a:cubicBezTo>
                  <a:pt x="3361830" y="2519549"/>
                  <a:pt x="3346416" y="2520172"/>
                  <a:pt x="3329593" y="2525157"/>
                </a:cubicBezTo>
                <a:cubicBezTo>
                  <a:pt x="3314174" y="2529519"/>
                  <a:pt x="3298057" y="2527649"/>
                  <a:pt x="3282637" y="2525781"/>
                </a:cubicBezTo>
                <a:cubicBezTo>
                  <a:pt x="3190125" y="2515808"/>
                  <a:pt x="3100418" y="2503968"/>
                  <a:pt x="3010712" y="2501474"/>
                </a:cubicBezTo>
                <a:cubicBezTo>
                  <a:pt x="2988284" y="2501474"/>
                  <a:pt x="2966558" y="2500228"/>
                  <a:pt x="2944130" y="2498982"/>
                </a:cubicBezTo>
                <a:cubicBezTo>
                  <a:pt x="2921705" y="2497735"/>
                  <a:pt x="2899979" y="2498357"/>
                  <a:pt x="2878252" y="2498982"/>
                </a:cubicBezTo>
                <a:cubicBezTo>
                  <a:pt x="2869140" y="2499605"/>
                  <a:pt x="2860031" y="2499605"/>
                  <a:pt x="2850920" y="2499605"/>
                </a:cubicBezTo>
                <a:lnTo>
                  <a:pt x="2823587" y="2500851"/>
                </a:lnTo>
                <a:cubicBezTo>
                  <a:pt x="2805365" y="2501474"/>
                  <a:pt x="2787144" y="2502720"/>
                  <a:pt x="2768920" y="2502720"/>
                </a:cubicBezTo>
                <a:cubicBezTo>
                  <a:pt x="2756306" y="2503344"/>
                  <a:pt x="2744392" y="2503344"/>
                  <a:pt x="2731776" y="2503344"/>
                </a:cubicBezTo>
                <a:lnTo>
                  <a:pt x="2713554" y="2503344"/>
                </a:lnTo>
                <a:lnTo>
                  <a:pt x="2694630" y="2504592"/>
                </a:lnTo>
                <a:cubicBezTo>
                  <a:pt x="2669402" y="2505836"/>
                  <a:pt x="2644872" y="2506461"/>
                  <a:pt x="2619640" y="2507084"/>
                </a:cubicBezTo>
                <a:lnTo>
                  <a:pt x="2581796" y="2507707"/>
                </a:lnTo>
                <a:cubicBezTo>
                  <a:pt x="2575488" y="2507707"/>
                  <a:pt x="2569182" y="2508329"/>
                  <a:pt x="2562875" y="2508952"/>
                </a:cubicBezTo>
                <a:lnTo>
                  <a:pt x="2543953" y="2510200"/>
                </a:lnTo>
                <a:cubicBezTo>
                  <a:pt x="2518020" y="2512069"/>
                  <a:pt x="2492790" y="2513939"/>
                  <a:pt x="2466859" y="2516431"/>
                </a:cubicBezTo>
                <a:cubicBezTo>
                  <a:pt x="2457748" y="2517056"/>
                  <a:pt x="2447936" y="2517056"/>
                  <a:pt x="2438124" y="2516431"/>
                </a:cubicBezTo>
                <a:cubicBezTo>
                  <a:pt x="2428313" y="2515808"/>
                  <a:pt x="2418501" y="2515186"/>
                  <a:pt x="2408688" y="2514562"/>
                </a:cubicBezTo>
                <a:cubicBezTo>
                  <a:pt x="2365237" y="2511445"/>
                  <a:pt x="2321084" y="2508329"/>
                  <a:pt x="2277632" y="2508329"/>
                </a:cubicBezTo>
                <a:cubicBezTo>
                  <a:pt x="2233476" y="2510200"/>
                  <a:pt x="2189326" y="2515186"/>
                  <a:pt x="2145873" y="2525781"/>
                </a:cubicBezTo>
                <a:cubicBezTo>
                  <a:pt x="2136763" y="2527649"/>
                  <a:pt x="2128353" y="2529519"/>
                  <a:pt x="2119241" y="2531389"/>
                </a:cubicBezTo>
                <a:cubicBezTo>
                  <a:pt x="2110130" y="2532635"/>
                  <a:pt x="2101018" y="2533883"/>
                  <a:pt x="2091909" y="2534504"/>
                </a:cubicBezTo>
                <a:cubicBezTo>
                  <a:pt x="2073686" y="2535752"/>
                  <a:pt x="2054763" y="2535128"/>
                  <a:pt x="2035139" y="2533883"/>
                </a:cubicBezTo>
                <a:cubicBezTo>
                  <a:pt x="2016216" y="2532635"/>
                  <a:pt x="1996592" y="2530144"/>
                  <a:pt x="1977671" y="2527649"/>
                </a:cubicBezTo>
                <a:cubicBezTo>
                  <a:pt x="1958048" y="2525781"/>
                  <a:pt x="1938423" y="2523911"/>
                  <a:pt x="1918799" y="2522665"/>
                </a:cubicBezTo>
                <a:cubicBezTo>
                  <a:pt x="1910390" y="2522040"/>
                  <a:pt x="1901279" y="2515808"/>
                  <a:pt x="1892870" y="2511445"/>
                </a:cubicBezTo>
                <a:cubicBezTo>
                  <a:pt x="1890066" y="2510200"/>
                  <a:pt x="1886561" y="2502720"/>
                  <a:pt x="1886561" y="2502098"/>
                </a:cubicBezTo>
                <a:cubicBezTo>
                  <a:pt x="1888664" y="2498357"/>
                  <a:pt x="1892167" y="2493373"/>
                  <a:pt x="1895672" y="2493997"/>
                </a:cubicBezTo>
                <a:cubicBezTo>
                  <a:pt x="1911091" y="2495866"/>
                  <a:pt x="1926510" y="2497112"/>
                  <a:pt x="1941928" y="2496489"/>
                </a:cubicBezTo>
                <a:cubicBezTo>
                  <a:pt x="1949637" y="2496489"/>
                  <a:pt x="1956646" y="2495866"/>
                  <a:pt x="1964354" y="2495241"/>
                </a:cubicBezTo>
                <a:cubicBezTo>
                  <a:pt x="1972064" y="2494619"/>
                  <a:pt x="1979072" y="2494619"/>
                  <a:pt x="1986081" y="2493373"/>
                </a:cubicBezTo>
                <a:cubicBezTo>
                  <a:pt x="2014815" y="2490256"/>
                  <a:pt x="2042850" y="2484024"/>
                  <a:pt x="2070883" y="2475299"/>
                </a:cubicBezTo>
                <a:cubicBezTo>
                  <a:pt x="2072986" y="2474677"/>
                  <a:pt x="2075789" y="2467821"/>
                  <a:pt x="2074386" y="2464704"/>
                </a:cubicBezTo>
                <a:cubicBezTo>
                  <a:pt x="2072986" y="2459718"/>
                  <a:pt x="2068780" y="2452862"/>
                  <a:pt x="2065277" y="2451617"/>
                </a:cubicBezTo>
                <a:cubicBezTo>
                  <a:pt x="2026730" y="2439151"/>
                  <a:pt x="1987483" y="2427311"/>
                  <a:pt x="1947535" y="2419207"/>
                </a:cubicBezTo>
                <a:cubicBezTo>
                  <a:pt x="1907587" y="2412353"/>
                  <a:pt x="1867638" y="2410482"/>
                  <a:pt x="1828392" y="2416716"/>
                </a:cubicBezTo>
                <a:cubicBezTo>
                  <a:pt x="1815776" y="2418584"/>
                  <a:pt x="1805265" y="2407367"/>
                  <a:pt x="1798256" y="2391786"/>
                </a:cubicBezTo>
                <a:cubicBezTo>
                  <a:pt x="1868340" y="2387423"/>
                  <a:pt x="1937722" y="2383683"/>
                  <a:pt x="2007107" y="2389916"/>
                </a:cubicBezTo>
                <a:cubicBezTo>
                  <a:pt x="2055463" y="2393656"/>
                  <a:pt x="2102421" y="2390540"/>
                  <a:pt x="2148676" y="2389916"/>
                </a:cubicBezTo>
                <a:cubicBezTo>
                  <a:pt x="2231376" y="2388047"/>
                  <a:pt x="2239785" y="2381814"/>
                  <a:pt x="2318983" y="2324478"/>
                </a:cubicBezTo>
                <a:cubicBezTo>
                  <a:pt x="2321084" y="2323230"/>
                  <a:pt x="2321786" y="2315752"/>
                  <a:pt x="2321084" y="2313883"/>
                </a:cubicBezTo>
                <a:cubicBezTo>
                  <a:pt x="2318281" y="2309520"/>
                  <a:pt x="2314075" y="2304533"/>
                  <a:pt x="2310571" y="2303911"/>
                </a:cubicBezTo>
                <a:cubicBezTo>
                  <a:pt x="2287445" y="2297678"/>
                  <a:pt x="2263616" y="2292069"/>
                  <a:pt x="2240487" y="2288953"/>
                </a:cubicBezTo>
                <a:cubicBezTo>
                  <a:pt x="2216660" y="2286460"/>
                  <a:pt x="2193532" y="2287707"/>
                  <a:pt x="2169702" y="2292069"/>
                </a:cubicBezTo>
                <a:cubicBezTo>
                  <a:pt x="2139565" y="2298302"/>
                  <a:pt x="2108727" y="2302041"/>
                  <a:pt x="2077891" y="2304533"/>
                </a:cubicBezTo>
                <a:cubicBezTo>
                  <a:pt x="2046354" y="2308273"/>
                  <a:pt x="2014815" y="2310766"/>
                  <a:pt x="1983278" y="2312636"/>
                </a:cubicBezTo>
                <a:lnTo>
                  <a:pt x="1935620" y="2315129"/>
                </a:lnTo>
                <a:cubicBezTo>
                  <a:pt x="1927911" y="2315752"/>
                  <a:pt x="1919501" y="2315752"/>
                  <a:pt x="1911791" y="2316374"/>
                </a:cubicBezTo>
                <a:lnTo>
                  <a:pt x="1887964" y="2318245"/>
                </a:lnTo>
                <a:cubicBezTo>
                  <a:pt x="1855723" y="2320737"/>
                  <a:pt x="1823486" y="2323853"/>
                  <a:pt x="1791247" y="2328216"/>
                </a:cubicBezTo>
                <a:cubicBezTo>
                  <a:pt x="1777930" y="2330086"/>
                  <a:pt x="1763915" y="2330086"/>
                  <a:pt x="1750597" y="2328216"/>
                </a:cubicBezTo>
                <a:cubicBezTo>
                  <a:pt x="1655284" y="2316374"/>
                  <a:pt x="1568378" y="2343798"/>
                  <a:pt x="1482177" y="2374335"/>
                </a:cubicBezTo>
                <a:cubicBezTo>
                  <a:pt x="1467460" y="2379320"/>
                  <a:pt x="1452742" y="2401135"/>
                  <a:pt x="1459751" y="2404874"/>
                </a:cubicBezTo>
                <a:cubicBezTo>
                  <a:pt x="1468159" y="2409860"/>
                  <a:pt x="1478674" y="2411730"/>
                  <a:pt x="1487783" y="2414846"/>
                </a:cubicBezTo>
                <a:cubicBezTo>
                  <a:pt x="1491989" y="2416091"/>
                  <a:pt x="1498297" y="2417962"/>
                  <a:pt x="1499698" y="2421078"/>
                </a:cubicBezTo>
                <a:cubicBezTo>
                  <a:pt x="1504605" y="2429802"/>
                  <a:pt x="1498997" y="2434165"/>
                  <a:pt x="1487082" y="2436658"/>
                </a:cubicBezTo>
                <a:cubicBezTo>
                  <a:pt x="1459751" y="2442267"/>
                  <a:pt x="1432418" y="2444138"/>
                  <a:pt x="1402983" y="2423570"/>
                </a:cubicBezTo>
                <a:cubicBezTo>
                  <a:pt x="1394571" y="2417962"/>
                  <a:pt x="1383357" y="2412353"/>
                  <a:pt x="1374949" y="2412975"/>
                </a:cubicBezTo>
                <a:cubicBezTo>
                  <a:pt x="1344111" y="2414223"/>
                  <a:pt x="1312573" y="2413599"/>
                  <a:pt x="1282437" y="2416716"/>
                </a:cubicBezTo>
                <a:cubicBezTo>
                  <a:pt x="1267020" y="2418584"/>
                  <a:pt x="1252302" y="2421078"/>
                  <a:pt x="1237584" y="2425440"/>
                </a:cubicBezTo>
                <a:cubicBezTo>
                  <a:pt x="1223567" y="2429802"/>
                  <a:pt x="1209550" y="2436658"/>
                  <a:pt x="1196935" y="2446007"/>
                </a:cubicBezTo>
                <a:cubicBezTo>
                  <a:pt x="1161894" y="2470314"/>
                  <a:pt x="1123347" y="2487140"/>
                  <a:pt x="1083398" y="2498982"/>
                </a:cubicBezTo>
                <a:cubicBezTo>
                  <a:pt x="1049757" y="2509577"/>
                  <a:pt x="1015419" y="2519549"/>
                  <a:pt x="980375" y="2528896"/>
                </a:cubicBezTo>
                <a:lnTo>
                  <a:pt x="928514" y="2542607"/>
                </a:lnTo>
                <a:lnTo>
                  <a:pt x="902582" y="2549464"/>
                </a:lnTo>
                <a:lnTo>
                  <a:pt x="876652" y="2556943"/>
                </a:lnTo>
                <a:cubicBezTo>
                  <a:pt x="863335" y="2560681"/>
                  <a:pt x="845814" y="2562551"/>
                  <a:pt x="831797" y="2556318"/>
                </a:cubicBezTo>
                <a:cubicBezTo>
                  <a:pt x="788344" y="2537621"/>
                  <a:pt x="750500" y="2543855"/>
                  <a:pt x="713355" y="2556943"/>
                </a:cubicBezTo>
                <a:cubicBezTo>
                  <a:pt x="681117" y="2568160"/>
                  <a:pt x="648878" y="2580624"/>
                  <a:pt x="618040" y="2593089"/>
                </a:cubicBezTo>
                <a:cubicBezTo>
                  <a:pt x="594212" y="2603061"/>
                  <a:pt x="571085" y="2613033"/>
                  <a:pt x="547253" y="2623005"/>
                </a:cubicBezTo>
                <a:cubicBezTo>
                  <a:pt x="524129" y="2633599"/>
                  <a:pt x="500300" y="2644818"/>
                  <a:pt x="477872" y="2655413"/>
                </a:cubicBezTo>
                <a:cubicBezTo>
                  <a:pt x="454744" y="2666629"/>
                  <a:pt x="431618" y="2677848"/>
                  <a:pt x="409190" y="2689689"/>
                </a:cubicBezTo>
                <a:lnTo>
                  <a:pt x="374848" y="2707139"/>
                </a:lnTo>
                <a:lnTo>
                  <a:pt x="341208" y="2725838"/>
                </a:lnTo>
                <a:cubicBezTo>
                  <a:pt x="296355" y="2750766"/>
                  <a:pt x="251502" y="2775694"/>
                  <a:pt x="207347" y="2801870"/>
                </a:cubicBezTo>
                <a:cubicBezTo>
                  <a:pt x="163195" y="2828669"/>
                  <a:pt x="119743" y="2856092"/>
                  <a:pt x="76292" y="2883514"/>
                </a:cubicBezTo>
                <a:cubicBezTo>
                  <a:pt x="52463" y="2898471"/>
                  <a:pt x="28634" y="2912805"/>
                  <a:pt x="4105" y="2927140"/>
                </a:cubicBezTo>
                <a:lnTo>
                  <a:pt x="0" y="2929527"/>
                </a:lnTo>
                <a:lnTo>
                  <a:pt x="0" y="754457"/>
                </a:lnTo>
                <a:lnTo>
                  <a:pt x="132357" y="691618"/>
                </a:lnTo>
                <a:cubicBezTo>
                  <a:pt x="161094" y="679776"/>
                  <a:pt x="189827" y="669182"/>
                  <a:pt x="219964" y="660456"/>
                </a:cubicBezTo>
                <a:cubicBezTo>
                  <a:pt x="250099" y="651731"/>
                  <a:pt x="281637" y="644875"/>
                  <a:pt x="313175" y="639267"/>
                </a:cubicBezTo>
                <a:cubicBezTo>
                  <a:pt x="339804" y="634904"/>
                  <a:pt x="365737" y="627425"/>
                  <a:pt x="390969" y="618700"/>
                </a:cubicBezTo>
                <a:cubicBezTo>
                  <a:pt x="416198" y="609974"/>
                  <a:pt x="440727" y="599380"/>
                  <a:pt x="466659" y="589408"/>
                </a:cubicBezTo>
                <a:cubicBezTo>
                  <a:pt x="511513" y="571334"/>
                  <a:pt x="558468" y="557001"/>
                  <a:pt x="605426" y="547029"/>
                </a:cubicBezTo>
                <a:cubicBezTo>
                  <a:pt x="629254" y="542042"/>
                  <a:pt x="653082" y="537680"/>
                  <a:pt x="677611" y="535187"/>
                </a:cubicBezTo>
                <a:cubicBezTo>
                  <a:pt x="702143" y="532694"/>
                  <a:pt x="726671" y="530824"/>
                  <a:pt x="751901" y="530824"/>
                </a:cubicBezTo>
                <a:cubicBezTo>
                  <a:pt x="779936" y="530202"/>
                  <a:pt x="807968" y="528955"/>
                  <a:pt x="835301" y="526462"/>
                </a:cubicBezTo>
                <a:cubicBezTo>
                  <a:pt x="849317" y="525215"/>
                  <a:pt x="862633" y="523346"/>
                  <a:pt x="875950" y="521476"/>
                </a:cubicBezTo>
                <a:cubicBezTo>
                  <a:pt x="889267" y="519606"/>
                  <a:pt x="903283" y="517736"/>
                  <a:pt x="916599" y="515244"/>
                </a:cubicBezTo>
                <a:cubicBezTo>
                  <a:pt x="971264" y="506519"/>
                  <a:pt x="1024528" y="493431"/>
                  <a:pt x="1077792" y="475980"/>
                </a:cubicBezTo>
                <a:cubicBezTo>
                  <a:pt x="1095313" y="470372"/>
                  <a:pt x="1112835" y="465385"/>
                  <a:pt x="1131056" y="462892"/>
                </a:cubicBezTo>
                <a:cubicBezTo>
                  <a:pt x="1149277" y="460400"/>
                  <a:pt x="1168200" y="459153"/>
                  <a:pt x="1187123" y="459153"/>
                </a:cubicBezTo>
                <a:cubicBezTo>
                  <a:pt x="1246694" y="458529"/>
                  <a:pt x="1305566" y="456660"/>
                  <a:pt x="1364436" y="454791"/>
                </a:cubicBezTo>
                <a:cubicBezTo>
                  <a:pt x="1424007" y="453544"/>
                  <a:pt x="1483579" y="452297"/>
                  <a:pt x="1543149" y="451052"/>
                </a:cubicBezTo>
                <a:cubicBezTo>
                  <a:pt x="1562773" y="450428"/>
                  <a:pt x="1580996" y="447936"/>
                  <a:pt x="1598516" y="442326"/>
                </a:cubicBezTo>
                <a:cubicBezTo>
                  <a:pt x="1616037" y="437340"/>
                  <a:pt x="1632155" y="429238"/>
                  <a:pt x="1647575" y="418643"/>
                </a:cubicBezTo>
                <a:cubicBezTo>
                  <a:pt x="1657386" y="411788"/>
                  <a:pt x="1667198" y="404933"/>
                  <a:pt x="1677710" y="398701"/>
                </a:cubicBezTo>
                <a:cubicBezTo>
                  <a:pt x="1720462" y="371902"/>
                  <a:pt x="1768120" y="360060"/>
                  <a:pt x="1821383" y="366292"/>
                </a:cubicBezTo>
                <a:cubicBezTo>
                  <a:pt x="1852220" y="370655"/>
                  <a:pt x="1887262" y="373147"/>
                  <a:pt x="1915997" y="366292"/>
                </a:cubicBezTo>
                <a:cubicBezTo>
                  <a:pt x="1950339" y="357567"/>
                  <a:pt x="1985380" y="353204"/>
                  <a:pt x="2019721" y="350088"/>
                </a:cubicBezTo>
                <a:cubicBezTo>
                  <a:pt x="2037243" y="348842"/>
                  <a:pt x="2054062" y="346972"/>
                  <a:pt x="2072286" y="346348"/>
                </a:cubicBezTo>
                <a:cubicBezTo>
                  <a:pt x="2089804" y="345726"/>
                  <a:pt x="2107327" y="344479"/>
                  <a:pt x="2124848" y="343232"/>
                </a:cubicBezTo>
                <a:cubicBezTo>
                  <a:pt x="2182315" y="338870"/>
                  <a:pt x="2239785" y="329521"/>
                  <a:pt x="2297255" y="322043"/>
                </a:cubicBezTo>
                <a:cubicBezTo>
                  <a:pt x="2330195" y="318927"/>
                  <a:pt x="2360330" y="308955"/>
                  <a:pt x="2389065" y="294621"/>
                </a:cubicBezTo>
                <a:cubicBezTo>
                  <a:pt x="2417100" y="280286"/>
                  <a:pt x="2450038" y="270314"/>
                  <a:pt x="2472465" y="250994"/>
                </a:cubicBezTo>
                <a:cubicBezTo>
                  <a:pt x="2483679" y="241023"/>
                  <a:pt x="2496295" y="233545"/>
                  <a:pt x="2508909" y="227312"/>
                </a:cubicBezTo>
                <a:cubicBezTo>
                  <a:pt x="2521523" y="221079"/>
                  <a:pt x="2534838" y="216094"/>
                  <a:pt x="2548858" y="212355"/>
                </a:cubicBezTo>
                <a:cubicBezTo>
                  <a:pt x="2576891" y="204876"/>
                  <a:pt x="2605624" y="201759"/>
                  <a:pt x="2635760" y="198643"/>
                </a:cubicBezTo>
                <a:cubicBezTo>
                  <a:pt x="2648375" y="197398"/>
                  <a:pt x="2660290" y="190542"/>
                  <a:pt x="2671504" y="184309"/>
                </a:cubicBezTo>
                <a:cubicBezTo>
                  <a:pt x="2676409" y="181816"/>
                  <a:pt x="2679213" y="176207"/>
                  <a:pt x="2682718" y="171221"/>
                </a:cubicBezTo>
                <a:cubicBezTo>
                  <a:pt x="2689725" y="159380"/>
                  <a:pt x="2684119" y="152524"/>
                  <a:pt x="2665196" y="150032"/>
                </a:cubicBezTo>
                <a:cubicBezTo>
                  <a:pt x="2624546" y="144423"/>
                  <a:pt x="2583899" y="148161"/>
                  <a:pt x="2545353" y="157511"/>
                </a:cubicBezTo>
                <a:cubicBezTo>
                  <a:pt x="2539747" y="158757"/>
                  <a:pt x="2533440" y="160003"/>
                  <a:pt x="2527832" y="161249"/>
                </a:cubicBezTo>
                <a:cubicBezTo>
                  <a:pt x="2522225" y="162496"/>
                  <a:pt x="2516617" y="163743"/>
                  <a:pt x="2510312" y="164367"/>
                </a:cubicBezTo>
                <a:cubicBezTo>
                  <a:pt x="2499097" y="166236"/>
                  <a:pt x="2487885" y="166859"/>
                  <a:pt x="2475971" y="166859"/>
                </a:cubicBezTo>
                <a:cubicBezTo>
                  <a:pt x="2453544" y="166859"/>
                  <a:pt x="2431115" y="163743"/>
                  <a:pt x="2407988" y="156888"/>
                </a:cubicBezTo>
                <a:cubicBezTo>
                  <a:pt x="2388366" y="151278"/>
                  <a:pt x="2368040" y="157511"/>
                  <a:pt x="2350519" y="166236"/>
                </a:cubicBezTo>
                <a:cubicBezTo>
                  <a:pt x="2333699" y="174960"/>
                  <a:pt x="2318281" y="186179"/>
                  <a:pt x="2300758" y="193658"/>
                </a:cubicBezTo>
                <a:cubicBezTo>
                  <a:pt x="2295154" y="196151"/>
                  <a:pt x="2288145" y="198020"/>
                  <a:pt x="2281137" y="198643"/>
                </a:cubicBezTo>
                <a:cubicBezTo>
                  <a:pt x="2274126" y="199890"/>
                  <a:pt x="2267819" y="199267"/>
                  <a:pt x="2262914" y="197398"/>
                </a:cubicBezTo>
                <a:cubicBezTo>
                  <a:pt x="2227172" y="179947"/>
                  <a:pt x="2189326" y="178077"/>
                  <a:pt x="2148676" y="183063"/>
                </a:cubicBezTo>
                <a:cubicBezTo>
                  <a:pt x="2112232" y="187426"/>
                  <a:pt x="2076491" y="191164"/>
                  <a:pt x="2040045" y="194280"/>
                </a:cubicBezTo>
                <a:cubicBezTo>
                  <a:pt x="2004302" y="198020"/>
                  <a:pt x="1968561" y="201136"/>
                  <a:pt x="1932117" y="204252"/>
                </a:cubicBezTo>
                <a:cubicBezTo>
                  <a:pt x="1860631" y="210485"/>
                  <a:pt x="1787742" y="214224"/>
                  <a:pt x="1716956" y="223573"/>
                </a:cubicBezTo>
                <a:cubicBezTo>
                  <a:pt x="1705043" y="224819"/>
                  <a:pt x="1691727" y="220457"/>
                  <a:pt x="1679113" y="218587"/>
                </a:cubicBezTo>
                <a:cubicBezTo>
                  <a:pt x="1663695" y="216094"/>
                  <a:pt x="1653183" y="190542"/>
                  <a:pt x="1663695" y="179323"/>
                </a:cubicBezTo>
                <a:cubicBezTo>
                  <a:pt x="1671404" y="170598"/>
                  <a:pt x="1678412" y="158757"/>
                  <a:pt x="1688924" y="153771"/>
                </a:cubicBezTo>
                <a:cubicBezTo>
                  <a:pt x="1718360" y="141307"/>
                  <a:pt x="1748495" y="127596"/>
                  <a:pt x="1780733" y="121986"/>
                </a:cubicBezTo>
                <a:cubicBezTo>
                  <a:pt x="1828392" y="114508"/>
                  <a:pt x="1876049" y="107653"/>
                  <a:pt x="1924408" y="100173"/>
                </a:cubicBezTo>
                <a:lnTo>
                  <a:pt x="1995892" y="90202"/>
                </a:lnTo>
                <a:lnTo>
                  <a:pt x="2014116" y="87709"/>
                </a:lnTo>
                <a:lnTo>
                  <a:pt x="2032336" y="85839"/>
                </a:lnTo>
                <a:lnTo>
                  <a:pt x="2068780" y="82099"/>
                </a:lnTo>
                <a:cubicBezTo>
                  <a:pt x="2166197" y="72751"/>
                  <a:pt x="2262914" y="62779"/>
                  <a:pt x="2362433" y="61534"/>
                </a:cubicBezTo>
                <a:cubicBezTo>
                  <a:pt x="2382759" y="60910"/>
                  <a:pt x="2403783" y="60287"/>
                  <a:pt x="2423407" y="62779"/>
                </a:cubicBezTo>
                <a:cubicBezTo>
                  <a:pt x="2454245" y="66519"/>
                  <a:pt x="2484380" y="69011"/>
                  <a:pt x="2515217" y="69635"/>
                </a:cubicBezTo>
                <a:cubicBezTo>
                  <a:pt x="2546055" y="70882"/>
                  <a:pt x="2576891" y="71505"/>
                  <a:pt x="2607026" y="70258"/>
                </a:cubicBezTo>
                <a:cubicBezTo>
                  <a:pt x="2667999" y="68389"/>
                  <a:pt x="2729675" y="62156"/>
                  <a:pt x="2791347" y="56547"/>
                </a:cubicBezTo>
                <a:cubicBezTo>
                  <a:pt x="2818679" y="54055"/>
                  <a:pt x="2846014" y="52808"/>
                  <a:pt x="2873347" y="52185"/>
                </a:cubicBezTo>
                <a:cubicBezTo>
                  <a:pt x="2900679" y="51562"/>
                  <a:pt x="2928011" y="51562"/>
                  <a:pt x="2955345" y="53431"/>
                </a:cubicBezTo>
                <a:cubicBezTo>
                  <a:pt x="2991089" y="55924"/>
                  <a:pt x="3027533" y="57170"/>
                  <a:pt x="3062574" y="57170"/>
                </a:cubicBezTo>
                <a:cubicBezTo>
                  <a:pt x="3080092" y="57170"/>
                  <a:pt x="3098317" y="57170"/>
                  <a:pt x="3115836" y="56547"/>
                </a:cubicBezTo>
                <a:cubicBezTo>
                  <a:pt x="3133359" y="56547"/>
                  <a:pt x="3150879" y="55301"/>
                  <a:pt x="3168399" y="54678"/>
                </a:cubicBezTo>
                <a:cubicBezTo>
                  <a:pt x="3185920" y="54055"/>
                  <a:pt x="3203443" y="52185"/>
                  <a:pt x="3220961" y="50938"/>
                </a:cubicBezTo>
                <a:lnTo>
                  <a:pt x="3247595" y="48446"/>
                </a:lnTo>
                <a:cubicBezTo>
                  <a:pt x="3256005" y="47822"/>
                  <a:pt x="3265117" y="46575"/>
                  <a:pt x="3273525" y="45330"/>
                </a:cubicBezTo>
                <a:cubicBezTo>
                  <a:pt x="3308568" y="40967"/>
                  <a:pt x="3342910" y="35358"/>
                  <a:pt x="3378651" y="27879"/>
                </a:cubicBezTo>
                <a:cubicBezTo>
                  <a:pt x="3481325" y="6377"/>
                  <a:pt x="3585050" y="-1725"/>
                  <a:pt x="3688249" y="301"/>
                </a:cubicBezTo>
                <a:close/>
              </a:path>
            </a:pathLst>
          </a:custGeom>
          <a:blipFill dpi="0" rotWithShape="0">
            <a:blip r:embed="rId4"/>
            <a:srcRect/>
            <a:stretch>
              <a:fillRect t="-49000" b="-49000"/>
            </a:stretch>
          </a:blipFill>
          <a:ln w="491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084102" y="1142912"/>
            <a:ext cx="9227147" cy="10769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7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游戏分工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083945" y="2433955"/>
            <a:ext cx="1675130" cy="21590"/>
          </a:xfrm>
          <a:prstGeom prst="line">
            <a:avLst/>
          </a:prstGeom>
          <a:ln w="114300">
            <a:solidFill>
              <a:srgbClr val="5B5B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F783D48D-D86C-00C9-7460-2A9609610AF7}"/>
              </a:ext>
            </a:extLst>
          </p:cNvPr>
          <p:cNvSpPr/>
          <p:nvPr/>
        </p:nvSpPr>
        <p:spPr>
          <a:xfrm>
            <a:off x="1039335" y="4538803"/>
            <a:ext cx="8773733" cy="587714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2CD03-0575-6B9E-009C-5359F2FE52A3}"/>
              </a:ext>
            </a:extLst>
          </p:cNvPr>
          <p:cNvSpPr txBox="1"/>
          <p:nvPr/>
        </p:nvSpPr>
        <p:spPr>
          <a:xfrm>
            <a:off x="1492609" y="5141042"/>
            <a:ext cx="7227640" cy="4370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游戏策划、素材收集、场景搭建、</a:t>
            </a:r>
            <a:r>
              <a:rPr lang="en-US" altLang="zh-CN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 UI</a:t>
            </a:r>
            <a:r>
              <a:rPr lang="zh-CN" altLang="en-US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设计、音乐音效</a:t>
            </a:r>
            <a:endParaRPr lang="en-US" altLang="zh-CN" sz="3600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第二个房间的线索布置、穿越功能效果实现、项目整合</a:t>
            </a:r>
            <a:endParaRPr lang="en-US" altLang="zh-CN" sz="3600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D4BCB0-E944-16C6-F332-6A008579F260}"/>
              </a:ext>
            </a:extLst>
          </p:cNvPr>
          <p:cNvSpPr/>
          <p:nvPr/>
        </p:nvSpPr>
        <p:spPr>
          <a:xfrm>
            <a:off x="12396432" y="4538803"/>
            <a:ext cx="8612460" cy="587714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92FB09-07DE-D95F-AA2C-DBE14A120ED7}"/>
              </a:ext>
            </a:extLst>
          </p:cNvPr>
          <p:cNvSpPr txBox="1"/>
          <p:nvPr/>
        </p:nvSpPr>
        <p:spPr>
          <a:xfrm>
            <a:off x="13085739" y="5084955"/>
            <a:ext cx="7164876" cy="4370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游戏策划、素材收集、场景搭建 、</a:t>
            </a:r>
            <a:r>
              <a:rPr lang="en-US" altLang="zh-CN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UI</a:t>
            </a:r>
            <a:r>
              <a:rPr lang="zh-CN" altLang="en-US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设计、音乐音效</a:t>
            </a:r>
            <a:endParaRPr lang="en-US" altLang="zh-CN" sz="3600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第一个房间的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线索布置</a:t>
            </a:r>
            <a:r>
              <a:rPr lang="zh-CN" altLang="en-US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、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玩家交互功能实现</a:t>
            </a:r>
            <a:r>
              <a:rPr lang="zh-CN" altLang="en-US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（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包括</a:t>
            </a:r>
            <a:r>
              <a:rPr lang="zh-CN" altLang="en-US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钥匙开锁等）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F49CC4-6ED9-A288-C869-B7EB448C4473}"/>
              </a:ext>
            </a:extLst>
          </p:cNvPr>
          <p:cNvSpPr txBox="1"/>
          <p:nvPr/>
        </p:nvSpPr>
        <p:spPr>
          <a:xfrm>
            <a:off x="1083945" y="3166161"/>
            <a:ext cx="533193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林玮悦</a:t>
            </a:r>
            <a:endParaRPr 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5B6118-5979-FCA2-BAFB-A42816367CD2}"/>
              </a:ext>
            </a:extLst>
          </p:cNvPr>
          <p:cNvSpPr txBox="1"/>
          <p:nvPr/>
        </p:nvSpPr>
        <p:spPr>
          <a:xfrm>
            <a:off x="12396431" y="3214827"/>
            <a:ext cx="533193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肖品彤</a:t>
            </a:r>
            <a:endParaRPr 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05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2" descr="71100641e5f44ef22f620b6b4707b12">
            <a:extLst>
              <a:ext uri="{FF2B5EF4-FFF2-40B4-BE49-F238E27FC236}">
                <a16:creationId xmlns:a16="http://schemas.microsoft.com/office/drawing/2014/main" id="{0A2268D9-0BB5-03B0-B273-C7EE1DD01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6540" cy="13715365"/>
          </a:xfrm>
          <a:prstGeom prst="rect">
            <a:avLst/>
          </a:prstGeom>
        </p:spPr>
      </p:pic>
      <p:sp>
        <p:nvSpPr>
          <p:cNvPr id="5" name="TextBox 8"/>
          <p:cNvSpPr txBox="1"/>
          <p:nvPr/>
        </p:nvSpPr>
        <p:spPr>
          <a:xfrm>
            <a:off x="6511609" y="4282356"/>
            <a:ext cx="11363960" cy="276987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18000" kern="5000" spc="5000" dirty="0">
                <a:ea typeface="造字工房俊雅锐宋体验版常规体" pitchFamily="50" charset="-122"/>
                <a:cs typeface="+mn-lt"/>
              </a:rPr>
              <a:t>THANKS</a:t>
            </a:r>
            <a:endParaRPr lang="en-US" sz="18000" kern="5000" spc="5000" dirty="0">
              <a:ea typeface="造字工房俊雅锐宋体验版常规体" pitchFamily="50" charset="-122"/>
              <a:cs typeface="+mn-lt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8A7CD5-DED2-8568-141C-8946C79682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ICTUREFILLRANGE" val="42240ee7-0bec-46e8-9e22-9421ecb215cf"/>
  <p:tag name="KSO_WM_UNIT_DIAGRAM_MODELTYPE" val="creativeCrop"/>
  <p:tag name="KSO_WM_UNIT_VALUE" val="962*3384"/>
  <p:tag name="KSO_WM_UNIT_HIGHLIGHT" val="0"/>
  <p:tag name="KSO_WM_UNIT_COMPATIBLE" val="0"/>
  <p:tag name="KSO_WM_UNIT_DIAGRAM_ISNUMVISUAL" val="0"/>
  <p:tag name="KSO_WM_UNIT_DIAGRAM_ISREFERUNIT" val="0"/>
  <p:tag name="KSO_WM_DIAGRAM_GROUP_CODE" val="1615548354"/>
  <p:tag name="KSO_WM_UNIT_TYPE" val="ζ_h_d"/>
  <p:tag name="KSO_WM_UNIT_INDEX" val="1_1_1"/>
  <p:tag name="KSO_WM_UNIT_ID" val="crop20201116_1*ζ_h_d*1_1_1"/>
  <p:tag name="KSO_WM_TEMPLATE_CATEGORY" val="crop"/>
  <p:tag name="KSO_WM_TEMPLATE_INDEX" val="20201116"/>
  <p:tag name="KSO_WM_UNIT_LAYERLEVEL" val="1_1_1"/>
  <p:tag name="KSO_WM_TAG_VERSION" val="1.0"/>
  <p:tag name="KSO_WM_BEAUTIFY_FLAG" val="#wm#"/>
  <p:tag name="KSO_WM_BLIP_RECT_LEFT" val="0"/>
  <p:tag name="KSO_WM_BLIP_RECT_RIGHT" val="0"/>
  <p:tag name="KSO_WM_BLIP_RECT_TOP" val="-49"/>
  <p:tag name="KSO_WM_BLIP_RECT_BOTTOM" val="-49"/>
  <p:tag name="KSO_WM_CREATIVE_CROP_ORG_LEFT" val="-4.19993"/>
  <p:tag name="KSO_WM_CREATIVE_CROP_ORG_TOP" val="243.509"/>
  <p:tag name="KSO_WM_CREATIVE_CROP_ORG_WIDTH" val="1928.67"/>
  <p:tag name="KSO_WM_CREATIVE_CROP_ORG_HEIGHT" val="1082.83"/>
  <p:tag name="KSO_WM_CREATIVE_CROP_SHAPE_LEFT" val="-4.19997"/>
  <p:tag name="KSO_WM_CREATIVE_CROP_SHAPE_TOP" val="510.817"/>
  <p:tag name="KSO_WM_CREATIVE_CROP_SHAPE_WIDTH" val="1928.67"/>
  <p:tag name="KSO_WM_CREATIVE_CROP_SHAPE_HEIGHT" val="548.21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ICTUREFILLRANGE" val="42240ee7-0bec-46e8-9e22-9421ecb215cf"/>
  <p:tag name="KSO_WM_UNIT_DIAGRAM_MODELTYPE" val="creativeCrop"/>
  <p:tag name="KSO_WM_UNIT_VALUE" val="962*3384"/>
  <p:tag name="KSO_WM_UNIT_HIGHLIGHT" val="0"/>
  <p:tag name="KSO_WM_UNIT_COMPATIBLE" val="0"/>
  <p:tag name="KSO_WM_UNIT_DIAGRAM_ISNUMVISUAL" val="0"/>
  <p:tag name="KSO_WM_UNIT_DIAGRAM_ISREFERUNIT" val="0"/>
  <p:tag name="KSO_WM_DIAGRAM_GROUP_CODE" val="1615548354"/>
  <p:tag name="KSO_WM_UNIT_TYPE" val="ζ_h_d"/>
  <p:tag name="KSO_WM_UNIT_INDEX" val="1_1_1"/>
  <p:tag name="KSO_WM_UNIT_ID" val="crop20201116_1*ζ_h_d*1_1_1"/>
  <p:tag name="KSO_WM_TEMPLATE_CATEGORY" val="crop"/>
  <p:tag name="KSO_WM_TEMPLATE_INDEX" val="20201116"/>
  <p:tag name="KSO_WM_UNIT_LAYERLEVEL" val="1_1_1"/>
  <p:tag name="KSO_WM_TAG_VERSION" val="1.0"/>
  <p:tag name="KSO_WM_BEAUTIFY_FLAG" val="#wm#"/>
  <p:tag name="KSO_WM_BLIP_RECT_LEFT" val="0"/>
  <p:tag name="KSO_WM_BLIP_RECT_RIGHT" val="0"/>
  <p:tag name="KSO_WM_BLIP_RECT_TOP" val="-49"/>
  <p:tag name="KSO_WM_BLIP_RECT_BOTTOM" val="-49"/>
  <p:tag name="KSO_WM_CREATIVE_CROP_ORG_LEFT" val="-4.19993"/>
  <p:tag name="KSO_WM_CREATIVE_CROP_ORG_TOP" val="243.509"/>
  <p:tag name="KSO_WM_CREATIVE_CROP_ORG_WIDTH" val="1928.67"/>
  <p:tag name="KSO_WM_CREATIVE_CROP_ORG_HEIGHT" val="1082.83"/>
  <p:tag name="KSO_WM_CREATIVE_CROP_SHAPE_LEFT" val="-4.19997"/>
  <p:tag name="KSO_WM_CREATIVE_CROP_SHAPE_TOP" val="510.817"/>
  <p:tag name="KSO_WM_CREATIVE_CROP_SHAPE_WIDTH" val="1928.67"/>
  <p:tag name="KSO_WM_CREATIVE_CROP_SHAPE_HEIGHT" val="548.215"/>
</p:tagLst>
</file>

<file path=ppt/theme/theme1.xml><?xml version="1.0" encoding="utf-8"?>
<a:theme xmlns:a="http://schemas.openxmlformats.org/drawingml/2006/main" name="Office Theme">
  <a:themeElements>
    <a:clrScheme name="Xenos">
      <a:dk1>
        <a:srgbClr val="242424"/>
      </a:dk1>
      <a:lt1>
        <a:srgbClr val="F9F9F9"/>
      </a:lt1>
      <a:dk2>
        <a:srgbClr val="2A3442"/>
      </a:dk2>
      <a:lt2>
        <a:srgbClr val="E7E6E6"/>
      </a:lt2>
      <a:accent1>
        <a:srgbClr val="595959"/>
      </a:accent1>
      <a:accent2>
        <a:srgbClr val="7F7F7F"/>
      </a:accent2>
      <a:accent3>
        <a:srgbClr val="A5A5A5"/>
      </a:accent3>
      <a:accent4>
        <a:srgbClr val="3A3838"/>
      </a:accent4>
      <a:accent5>
        <a:srgbClr val="3F3F3F"/>
      </a:accent5>
      <a:accent6>
        <a:srgbClr val="3A3838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7000" b="1">
            <a:solidFill>
              <a:schemeClr val="tx1">
                <a:lumMod val="75000"/>
                <a:lumOff val="25000"/>
              </a:schemeClr>
            </a:solidFill>
            <a:latin typeface="Raleway" panose="020B050303010106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642</Words>
  <Application>Microsoft Office PowerPoint</Application>
  <PresentationFormat>Custom</PresentationFormat>
  <Paragraphs>39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等线</vt:lpstr>
      <vt:lpstr>流光一瞬华表千年</vt:lpstr>
      <vt:lpstr>Arial</vt:lpstr>
      <vt:lpstr>Calibri</vt:lpstr>
      <vt:lpstr>Gabriola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Pintong Xiao (FA Talent)</cp:lastModifiedBy>
  <cp:revision>31</cp:revision>
  <dcterms:created xsi:type="dcterms:W3CDTF">2022-04-18T12:46:00Z</dcterms:created>
  <dcterms:modified xsi:type="dcterms:W3CDTF">2022-06-05T02:00:18Z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  <property fmtid="{D5CDD505-2E9C-101B-9397-08002B2CF9AE}" pid="3" name="ICV">
    <vt:lpwstr>F502673A84054732819A14565D58AE30</vt:lpwstr>
  </property>
</Properties>
</file>

<file path=docProps/thumbnail.jpeg>
</file>